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6" r:id="rId1"/>
  </p:sldMasterIdLst>
  <p:sldIdLst>
    <p:sldId id="256" r:id="rId2"/>
    <p:sldId id="257" r:id="rId3"/>
    <p:sldId id="262" r:id="rId4"/>
    <p:sldId id="264" r:id="rId5"/>
    <p:sldId id="263" r:id="rId6"/>
    <p:sldId id="265" r:id="rId7"/>
    <p:sldId id="266" r:id="rId8"/>
    <p:sldId id="258" r:id="rId9"/>
    <p:sldId id="259" r:id="rId10"/>
    <p:sldId id="260" r:id="rId11"/>
    <p:sldId id="261" r:id="rId12"/>
    <p:sldId id="267" r:id="rId13"/>
    <p:sldId id="268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5" name="Subtitle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1" name="Date Placeholder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D111B9F0-11A9-4C30-AAF7-7FE1FBE6947C}" type="datetimeFigureOut">
              <a:rPr lang="en-US" smtClean="0"/>
              <a:pPr/>
              <a:t>5/10/2017</a:t>
            </a:fld>
            <a:endParaRPr lang="en-US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F526E3E3-8DD3-47FE-AA13-8775F33182A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111B9F0-11A9-4C30-AAF7-7FE1FBE6947C}" type="datetimeFigureOut">
              <a:rPr lang="en-US" smtClean="0"/>
              <a:pPr/>
              <a:t>5/10/2017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526E3E3-8DD3-47FE-AA13-8775F33182A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D111B9F0-11A9-4C30-AAF7-7FE1FBE6947C}" type="datetimeFigureOut">
              <a:rPr lang="en-US" smtClean="0"/>
              <a:pPr/>
              <a:t>5/10/2017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F526E3E3-8DD3-47FE-AA13-8775F33182A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111B9F0-11A9-4C30-AAF7-7FE1FBE6947C}" type="datetimeFigureOut">
              <a:rPr lang="en-US" smtClean="0"/>
              <a:pPr/>
              <a:t>5/10/2017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526E3E3-8DD3-47FE-AA13-8775F33182A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D111B9F0-11A9-4C30-AAF7-7FE1FBE6947C}" type="datetimeFigureOut">
              <a:rPr lang="en-US" smtClean="0"/>
              <a:pPr/>
              <a:t>5/10/2017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F526E3E3-8DD3-47FE-AA13-8775F33182A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111B9F0-11A9-4C30-AAF7-7FE1FBE6947C}" type="datetimeFigureOut">
              <a:rPr lang="en-US" smtClean="0"/>
              <a:pPr/>
              <a:t>5/10/2017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526E3E3-8DD3-47FE-AA13-8775F33182A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111B9F0-11A9-4C30-AAF7-7FE1FBE6947C}" type="datetimeFigureOut">
              <a:rPr lang="en-US" smtClean="0"/>
              <a:pPr/>
              <a:t>5/10/2017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526E3E3-8DD3-47FE-AA13-8775F33182A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111B9F0-11A9-4C30-AAF7-7FE1FBE6947C}" type="datetimeFigureOut">
              <a:rPr lang="en-US" smtClean="0"/>
              <a:pPr/>
              <a:t>5/10/2017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526E3E3-8DD3-47FE-AA13-8775F33182A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D111B9F0-11A9-4C30-AAF7-7FE1FBE6947C}" type="datetimeFigureOut">
              <a:rPr lang="en-US" smtClean="0"/>
              <a:pPr/>
              <a:t>5/10/2017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526E3E3-8DD3-47FE-AA13-8775F33182A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111B9F0-11A9-4C30-AAF7-7FE1FBE6947C}" type="datetimeFigureOut">
              <a:rPr lang="en-US" smtClean="0"/>
              <a:pPr/>
              <a:t>5/10/2017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526E3E3-8DD3-47FE-AA13-8775F33182A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111B9F0-11A9-4C30-AAF7-7FE1FBE6947C}" type="datetimeFigureOut">
              <a:rPr lang="en-US" smtClean="0"/>
              <a:pPr/>
              <a:t>5/10/2017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526E3E3-8DD3-47FE-AA13-8775F33182A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Picture Placeholder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Title Placeholder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1" name="Text Placeholder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7" name="Date Placeholder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D111B9F0-11A9-4C30-AAF7-7FE1FBE6947C}" type="datetimeFigureOut">
              <a:rPr lang="en-US" smtClean="0"/>
              <a:pPr/>
              <a:t>5/10/2017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F526E3E3-8DD3-47FE-AA13-8775F33182A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7" r:id="rId1"/>
    <p:sldLayoutId id="2147483818" r:id="rId2"/>
    <p:sldLayoutId id="2147483819" r:id="rId3"/>
    <p:sldLayoutId id="2147483820" r:id="rId4"/>
    <p:sldLayoutId id="2147483821" r:id="rId5"/>
    <p:sldLayoutId id="2147483822" r:id="rId6"/>
    <p:sldLayoutId id="2147483823" r:id="rId7"/>
    <p:sldLayoutId id="2147483824" r:id="rId8"/>
    <p:sldLayoutId id="2147483825" r:id="rId9"/>
    <p:sldLayoutId id="2147483826" r:id="rId10"/>
    <p:sldLayoutId id="2147483827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sr-Latn-BA" dirty="0" smtClean="0"/>
              <a:t>Izveštaj sa svetske konferencije trenera visokih performansi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endParaRPr lang="sr-Latn-BA" dirty="0" smtClean="0">
              <a:solidFill>
                <a:schemeClr val="tx1"/>
              </a:solidFill>
              <a:latin typeface="+mj-lt"/>
            </a:endParaRPr>
          </a:p>
          <a:p>
            <a:r>
              <a:rPr lang="sr-Latn-BA" dirty="0" smtClean="0">
                <a:solidFill>
                  <a:schemeClr val="tx1"/>
                </a:solidFill>
                <a:latin typeface="+mj-lt"/>
              </a:rPr>
              <a:t>Edin </a:t>
            </a:r>
            <a:r>
              <a:rPr lang="sr-Latn-BA" dirty="0" smtClean="0">
                <a:solidFill>
                  <a:schemeClr val="tx1"/>
                </a:solidFill>
                <a:latin typeface="+mj-lt"/>
              </a:rPr>
              <a:t>Zuković</a:t>
            </a:r>
          </a:p>
          <a:p>
            <a:r>
              <a:rPr lang="sr-Latn-BA" dirty="0" smtClean="0">
                <a:solidFill>
                  <a:schemeClr val="tx1"/>
                </a:solidFill>
              </a:rPr>
              <a:t>Pomoćnik saveznog kapitena 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Latn-BA" dirty="0" smtClean="0"/>
              <a:t>                preporuka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sr-Latn-BA" dirty="0" smtClean="0"/>
              <a:t>Više sporta u školama i regionalnih takmičenja </a:t>
            </a:r>
          </a:p>
          <a:p>
            <a:r>
              <a:rPr lang="sr-Latn-BA" dirty="0" smtClean="0"/>
              <a:t>Klubovi da se posvete stvaranju vrhunskih atletičara, pored kvantiteta</a:t>
            </a:r>
          </a:p>
          <a:p>
            <a:r>
              <a:rPr lang="sr-Latn-BA" dirty="0" smtClean="0"/>
              <a:t>Motivacija dece za bavljenje atletikom – inovacije </a:t>
            </a:r>
          </a:p>
          <a:p>
            <a:r>
              <a:rPr lang="sr-Latn-BA" dirty="0" smtClean="0"/>
              <a:t>Identifikacija talenata u osnovnim školama </a:t>
            </a:r>
          </a:p>
          <a:p>
            <a:r>
              <a:rPr lang="sr-Latn-BA" dirty="0" smtClean="0"/>
              <a:t>Podrška atletičarima u svim segmentima</a:t>
            </a:r>
          </a:p>
          <a:p>
            <a:r>
              <a:rPr lang="sr-Latn-BA" dirty="0" smtClean="0"/>
              <a:t>Popularizacija atletike kroz elektronske i štampane medije</a:t>
            </a:r>
          </a:p>
          <a:p>
            <a:r>
              <a:rPr lang="sr-Latn-BA" dirty="0" smtClean="0"/>
              <a:t>Saradnja trenera sa naučnim ustanovama </a:t>
            </a:r>
          </a:p>
          <a:p>
            <a:r>
              <a:rPr lang="sr-Latn-BA" dirty="0" smtClean="0"/>
              <a:t>Saradnja među trenerima na nacionalnom nivou </a:t>
            </a:r>
          </a:p>
          <a:p>
            <a:r>
              <a:rPr lang="sr-Latn-BA" dirty="0" smtClean="0"/>
              <a:t>Sistem mentorstva </a:t>
            </a:r>
          </a:p>
          <a:p>
            <a:r>
              <a:rPr lang="sr-Latn-BA" dirty="0" smtClean="0"/>
              <a:t>Nagraditi uspešne </a:t>
            </a:r>
            <a:r>
              <a:rPr lang="sr-Latn-BA" dirty="0" smtClean="0"/>
              <a:t>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BA" dirty="0" smtClean="0"/>
              <a:t>                ŠTA DALJE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r-Latn-BA" sz="4800" dirty="0" smtClean="0"/>
              <a:t>TRENIRAJTE TRENERE!!!</a:t>
            </a:r>
          </a:p>
          <a:p>
            <a:endParaRPr lang="sr-Latn-BA" sz="4800" dirty="0" smtClean="0"/>
          </a:p>
          <a:p>
            <a:r>
              <a:rPr lang="sr-Latn-BA" sz="4800" dirty="0" smtClean="0"/>
              <a:t>DELITE ISKUSTVA I ZNANJE</a:t>
            </a:r>
            <a:endParaRPr lang="en-US" sz="4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BA" dirty="0" smtClean="0"/>
              <a:t>            </a:t>
            </a:r>
            <a:r>
              <a:rPr lang="sr-Latn-BA" sz="6000" dirty="0" smtClean="0"/>
              <a:t>PITANJA?</a:t>
            </a:r>
            <a:endParaRPr lang="en-US" sz="6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sr-Latn-BA" dirty="0" smtClean="0"/>
              <a:t>  </a:t>
            </a:r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BA" dirty="0" smtClean="0"/>
              <a:t>  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sr-Latn-BA" sz="7200" dirty="0" smtClean="0"/>
              <a:t>HVALA NA PAŽNJI</a:t>
            </a:r>
          </a:p>
          <a:p>
            <a:pPr>
              <a:buNone/>
            </a:pPr>
            <a:endParaRPr lang="en-US" sz="7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Latn-BA" dirty="0" smtClean="0"/>
              <a:t>Ciljevi konferencije</a:t>
            </a:r>
            <a:br>
              <a:rPr lang="sr-Latn-BA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BA" dirty="0" smtClean="0"/>
              <a:t>Razmeniti ideje</a:t>
            </a:r>
          </a:p>
          <a:p>
            <a:r>
              <a:rPr lang="sr-Latn-BA" dirty="0" smtClean="0"/>
              <a:t>6 govornika </a:t>
            </a:r>
          </a:p>
          <a:p>
            <a:r>
              <a:rPr lang="sr-Latn-BA" dirty="0" smtClean="0"/>
              <a:t>Pozitivne reakcije </a:t>
            </a:r>
          </a:p>
          <a:p>
            <a:r>
              <a:rPr lang="sr-Latn-BA" dirty="0" smtClean="0"/>
              <a:t>Proces novog kalendara</a:t>
            </a:r>
          </a:p>
          <a:p>
            <a:r>
              <a:rPr lang="sr-Latn-BA" dirty="0" smtClean="0"/>
              <a:t>Zajedničke radionice po grupama</a:t>
            </a:r>
          </a:p>
          <a:p>
            <a:endParaRPr lang="sr-Latn-BA" dirty="0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Latn-BA" dirty="0" smtClean="0"/>
              <a:t>Wolgang Ritzdorf</a:t>
            </a:r>
            <a:br>
              <a:rPr lang="sr-Latn-BA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r-Latn-BA" dirty="0" smtClean="0"/>
              <a:t>Stare ideje – slabiji rezultati</a:t>
            </a:r>
          </a:p>
          <a:p>
            <a:r>
              <a:rPr lang="sr-Latn-BA" dirty="0" smtClean="0"/>
              <a:t>Nove ideje – bolji rezultati</a:t>
            </a:r>
          </a:p>
          <a:p>
            <a:r>
              <a:rPr lang="sr-Latn-BA" dirty="0" smtClean="0"/>
              <a:t>Fizička sprema, tehnika, psiholog</a:t>
            </a:r>
          </a:p>
          <a:p>
            <a:r>
              <a:rPr lang="sr-Latn-BA" dirty="0" smtClean="0"/>
              <a:t>Godišnja periodizacija – </a:t>
            </a:r>
          </a:p>
          <a:p>
            <a:r>
              <a:rPr lang="sr-Latn-BA" dirty="0" smtClean="0"/>
              <a:t>Režim treninga</a:t>
            </a:r>
          </a:p>
          <a:p>
            <a:r>
              <a:rPr lang="sr-Latn-BA" dirty="0" smtClean="0"/>
              <a:t>Finalna priprema takmičenje</a:t>
            </a:r>
          </a:p>
          <a:p>
            <a:r>
              <a:rPr lang="sr-Latn-BA" dirty="0" smtClean="0"/>
              <a:t>40% Nemačkih atletičara bolje takmiči posle glavnog takmičenja</a:t>
            </a:r>
          </a:p>
          <a:p>
            <a:r>
              <a:rPr lang="sr-Latn-BA" dirty="0" smtClean="0"/>
              <a:t>Životni balans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BA" dirty="0" smtClean="0"/>
              <a:t>Coach driven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BA" dirty="0" smtClean="0"/>
              <a:t>Naučna baza</a:t>
            </a:r>
          </a:p>
          <a:p>
            <a:r>
              <a:rPr lang="sr-Latn-BA" dirty="0" smtClean="0"/>
              <a:t>Napredovanje i kompetencije</a:t>
            </a:r>
          </a:p>
          <a:p>
            <a:r>
              <a:rPr lang="sr-Latn-BA" dirty="0" smtClean="0"/>
              <a:t>Edukacija trenera</a:t>
            </a:r>
          </a:p>
          <a:p>
            <a:r>
              <a:rPr lang="sr-Latn-BA" dirty="0" smtClean="0"/>
              <a:t>Komunikacija</a:t>
            </a:r>
          </a:p>
          <a:p>
            <a:r>
              <a:rPr lang="sr-Latn-BA" dirty="0" smtClean="0"/>
              <a:t>Fizička priprema</a:t>
            </a:r>
          </a:p>
          <a:p>
            <a:r>
              <a:rPr lang="sr-Latn-BA" dirty="0" smtClean="0"/>
              <a:t>Tehnika 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Latn-BA" dirty="0" smtClean="0"/>
              <a:t>Elio Locatelli</a:t>
            </a:r>
            <a:br>
              <a:rPr lang="sr-Latn-BA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BA" dirty="0" smtClean="0"/>
              <a:t>Organizacija saveza na primeru Italije</a:t>
            </a:r>
          </a:p>
          <a:p>
            <a:r>
              <a:rPr lang="sr-Latn-BA" dirty="0" smtClean="0"/>
              <a:t>33+25 zaposlenih</a:t>
            </a:r>
          </a:p>
          <a:p>
            <a:r>
              <a:rPr lang="sr-Latn-BA" dirty="0" smtClean="0"/>
              <a:t>1. mesečno sastanci</a:t>
            </a:r>
          </a:p>
          <a:p>
            <a:r>
              <a:rPr lang="sr-Latn-BA" dirty="0" smtClean="0"/>
              <a:t>Timovi (pr, nutricionista, biomehaničar,fizio,trener, selektor,lekar)</a:t>
            </a:r>
          </a:p>
          <a:p>
            <a:r>
              <a:rPr lang="sr-Latn-BA" dirty="0" smtClean="0"/>
              <a:t>Nagrađivanje 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Latn-BA" dirty="0" smtClean="0"/>
              <a:t>Rene Sack</a:t>
            </a:r>
            <a:br>
              <a:rPr lang="sr-Latn-BA" dirty="0" smtClean="0"/>
            </a:br>
            <a:r>
              <a:rPr lang="sr-Latn-BA" dirty="0" smtClean="0"/>
              <a:t>Bacanja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r-Latn-BA" dirty="0" smtClean="0"/>
              <a:t>Infrastruktura </a:t>
            </a:r>
          </a:p>
          <a:p>
            <a:r>
              <a:rPr lang="sr-Latn-BA" dirty="0" smtClean="0"/>
              <a:t>Sve je podređeno sportisti</a:t>
            </a:r>
          </a:p>
          <a:p>
            <a:r>
              <a:rPr lang="sr-Latn-BA" dirty="0" smtClean="0"/>
              <a:t>Puno takmičenja na visokom nivou</a:t>
            </a:r>
          </a:p>
          <a:p>
            <a:r>
              <a:rPr lang="sr-Latn-BA" dirty="0" smtClean="0"/>
              <a:t>Struktura odgovornih trenera</a:t>
            </a:r>
          </a:p>
          <a:p>
            <a:r>
              <a:rPr lang="sr-Latn-BA" dirty="0" smtClean="0"/>
              <a:t>Bliska saradnja sa trenerima</a:t>
            </a:r>
          </a:p>
          <a:p>
            <a:r>
              <a:rPr lang="sr-Latn-BA" dirty="0" smtClean="0"/>
              <a:t>Zajednički trening kampovi</a:t>
            </a:r>
          </a:p>
          <a:p>
            <a:r>
              <a:rPr lang="sr-Latn-BA" dirty="0" smtClean="0"/>
              <a:t>Svi vrhunski sportisti su tu</a:t>
            </a:r>
          </a:p>
          <a:p>
            <a:r>
              <a:rPr lang="sr-Latn-BA" dirty="0" smtClean="0"/>
              <a:t>Ceo tim u kampu</a:t>
            </a:r>
          </a:p>
          <a:p>
            <a:r>
              <a:rPr lang="sr-Latn-BA" dirty="0" smtClean="0"/>
              <a:t>Dijagnostika i monitoring</a:t>
            </a:r>
          </a:p>
          <a:p>
            <a:r>
              <a:rPr lang="sr-Latn-BA" dirty="0" smtClean="0"/>
              <a:t>Podeliti znanje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BA" dirty="0" smtClean="0"/>
              <a:t>Frank Dick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sr-Latn-BA" dirty="0" smtClean="0"/>
              <a:t>Gde je Evropa u odnosu na svet</a:t>
            </a:r>
          </a:p>
          <a:p>
            <a:r>
              <a:rPr lang="sr-Latn-BA" dirty="0" smtClean="0"/>
              <a:t>Nema poboljšanja rezultata</a:t>
            </a:r>
          </a:p>
          <a:p>
            <a:r>
              <a:rPr lang="sr-Latn-BA" dirty="0" smtClean="0"/>
              <a:t>Broj medalja otpada u odnosu na svet</a:t>
            </a:r>
          </a:p>
          <a:p>
            <a:r>
              <a:rPr lang="sr-Latn-BA" dirty="0" smtClean="0"/>
              <a:t>Strategija osvajanja medalja</a:t>
            </a:r>
          </a:p>
          <a:p>
            <a:r>
              <a:rPr lang="sr-Latn-BA" dirty="0" smtClean="0"/>
              <a:t>Atletičar je ranjiva osoba</a:t>
            </a:r>
          </a:p>
          <a:p>
            <a:r>
              <a:rPr lang="sr-Latn-BA" dirty="0" smtClean="0"/>
              <a:t>Spremiti atletičara da sam odlučuje</a:t>
            </a:r>
          </a:p>
          <a:p>
            <a:r>
              <a:rPr lang="sr-Latn-BA" dirty="0" smtClean="0"/>
              <a:t>Naučiti da želimo više</a:t>
            </a:r>
          </a:p>
          <a:p>
            <a:r>
              <a:rPr lang="sr-Latn-BA" dirty="0" smtClean="0"/>
              <a:t>Sistem- niko nije žrtva sistema</a:t>
            </a:r>
          </a:p>
          <a:p>
            <a:r>
              <a:rPr lang="sr-Latn-BA" dirty="0" smtClean="0"/>
              <a:t>Trener ne donosi odluku za svog atletičara</a:t>
            </a:r>
          </a:p>
          <a:p>
            <a:r>
              <a:rPr lang="sr-Latn-BA" dirty="0" smtClean="0"/>
              <a:t>Zaustaviti coaching za vreme takmičenja</a:t>
            </a:r>
          </a:p>
          <a:p>
            <a:r>
              <a:rPr lang="sr-Latn-BA" dirty="0" smtClean="0"/>
              <a:t>Tim – svaki član radi svoj deo posla</a:t>
            </a:r>
          </a:p>
          <a:p>
            <a:r>
              <a:rPr lang="sr-Latn-BA" dirty="0" smtClean="0"/>
              <a:t>Dozvoliti da atletičar sam donosi odluke</a:t>
            </a:r>
          </a:p>
          <a:p>
            <a:r>
              <a:rPr lang="sr-Latn-BA" dirty="0" smtClean="0"/>
              <a:t>Fiona Mej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Latn-BA" dirty="0" smtClean="0"/>
              <a:t>                Zaključci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err="1" smtClean="0"/>
              <a:t>strategija</a:t>
            </a:r>
            <a:r>
              <a:rPr lang="en-US" dirty="0" smtClean="0"/>
              <a:t> </a:t>
            </a:r>
            <a:r>
              <a:rPr lang="en-US" dirty="0" err="1" smtClean="0"/>
              <a:t>visokih</a:t>
            </a:r>
            <a:r>
              <a:rPr lang="en-US" dirty="0" smtClean="0"/>
              <a:t> </a:t>
            </a:r>
            <a:r>
              <a:rPr lang="en-US" dirty="0" err="1" smtClean="0"/>
              <a:t>performansi</a:t>
            </a:r>
            <a:r>
              <a:rPr lang="en-US" dirty="0" smtClean="0"/>
              <a:t> </a:t>
            </a:r>
            <a:r>
              <a:rPr lang="en-US" dirty="0" err="1" smtClean="0"/>
              <a:t>fokusira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održivom</a:t>
            </a:r>
            <a:r>
              <a:rPr lang="en-US" dirty="0" smtClean="0"/>
              <a:t> </a:t>
            </a:r>
            <a:r>
              <a:rPr lang="sr-Latn-BA" dirty="0" smtClean="0"/>
              <a:t>vrhunskom nivou</a:t>
            </a:r>
            <a:r>
              <a:rPr lang="en-US" dirty="0" smtClean="0"/>
              <a:t> </a:t>
            </a:r>
            <a:r>
              <a:rPr lang="en-US" dirty="0" smtClean="0"/>
              <a:t>u </a:t>
            </a:r>
            <a:r>
              <a:rPr lang="en-US" dirty="0" err="1" smtClean="0"/>
              <a:t>kojoj</a:t>
            </a:r>
            <a:r>
              <a:rPr lang="en-US" dirty="0" smtClean="0"/>
              <a:t> se </a:t>
            </a:r>
            <a:r>
              <a:rPr lang="en-US" dirty="0" err="1" smtClean="0"/>
              <a:t>stalno</a:t>
            </a:r>
            <a:r>
              <a:rPr lang="en-US" dirty="0" smtClean="0"/>
              <a:t> </a:t>
            </a:r>
            <a:r>
              <a:rPr lang="en-US" dirty="0" err="1" smtClean="0"/>
              <a:t>redefiniše</a:t>
            </a:r>
            <a:r>
              <a:rPr lang="en-US" dirty="0" smtClean="0"/>
              <a:t> </a:t>
            </a:r>
            <a:r>
              <a:rPr lang="sr-Latn-BA" dirty="0" smtClean="0"/>
              <a:t>nivo spremnosti sportiste</a:t>
            </a:r>
          </a:p>
          <a:p>
            <a:r>
              <a:rPr lang="sr-Latn-BA" dirty="0" smtClean="0"/>
              <a:t>Izazov za mlade na takmičenjima je sve u cilju izazova koji ih očekuju kao seniora</a:t>
            </a:r>
          </a:p>
          <a:p>
            <a:r>
              <a:rPr lang="sr-Latn-BA" dirty="0" smtClean="0"/>
              <a:t>Proces od početnika do sportiste na vrhunskom nivou nema uvek isti put za sve sportiste</a:t>
            </a:r>
          </a:p>
          <a:p>
            <a:r>
              <a:rPr lang="sr-Latn-BA" dirty="0" smtClean="0"/>
              <a:t>Sistem, prihvaćen od atletičara, trenera i članova tima, treba da se sastoji od učenja, shvatanja problema, sa principima treninga i nastupa, ali mora biti fleksibilan i adaptiran u praksi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BA" dirty="0" smtClean="0"/>
              <a:t>                ZAKLJUČCI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r-Latn-BA" dirty="0"/>
          </a:p>
          <a:p>
            <a:r>
              <a:rPr lang="en-US" dirty="0" err="1" smtClean="0"/>
              <a:t>Ulazak</a:t>
            </a:r>
            <a:r>
              <a:rPr lang="sr-Latn-BA" dirty="0" smtClean="0"/>
              <a:t> u</a:t>
            </a:r>
            <a:r>
              <a:rPr lang="en-US" dirty="0" smtClean="0"/>
              <a:t> </a:t>
            </a:r>
            <a:r>
              <a:rPr lang="sr-Latn-BA" dirty="0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zaht</a:t>
            </a:r>
            <a:r>
              <a:rPr lang="sr-Latn-BA" dirty="0" smtClean="0"/>
              <a:t>ev</a:t>
            </a:r>
            <a:r>
              <a:rPr lang="en-US" dirty="0" smtClean="0"/>
              <a:t>a </a:t>
            </a:r>
            <a:r>
              <a:rPr lang="en-US" dirty="0" err="1" smtClean="0"/>
              <a:t>pažljivo</a:t>
            </a:r>
            <a:r>
              <a:rPr lang="en-US" dirty="0" smtClean="0"/>
              <a:t> </a:t>
            </a:r>
            <a:r>
              <a:rPr lang="en-US" dirty="0" err="1" smtClean="0"/>
              <a:t>osmišljen</a:t>
            </a:r>
            <a:r>
              <a:rPr lang="en-US" dirty="0" smtClean="0"/>
              <a:t> </a:t>
            </a:r>
            <a:r>
              <a:rPr lang="en-US" dirty="0" err="1" smtClean="0"/>
              <a:t>način</a:t>
            </a:r>
            <a:r>
              <a:rPr lang="en-US" dirty="0" smtClean="0"/>
              <a:t> </a:t>
            </a:r>
            <a:r>
              <a:rPr lang="en-US" dirty="0" err="1" smtClean="0"/>
              <a:t>odabira</a:t>
            </a:r>
            <a:r>
              <a:rPr lang="en-US" dirty="0" smtClean="0"/>
              <a:t> </a:t>
            </a:r>
            <a:r>
              <a:rPr lang="en-US" dirty="0" err="1" smtClean="0"/>
              <a:t>koji</a:t>
            </a:r>
            <a:r>
              <a:rPr lang="en-US" dirty="0" smtClean="0"/>
              <a:t> </a:t>
            </a:r>
            <a:r>
              <a:rPr lang="en-US" dirty="0" err="1" smtClean="0"/>
              <a:t>procenjuje</a:t>
            </a:r>
            <a:r>
              <a:rPr lang="en-US" dirty="0" smtClean="0"/>
              <a:t> </a:t>
            </a:r>
            <a:r>
              <a:rPr lang="en-US" dirty="0" err="1" smtClean="0"/>
              <a:t>potencijal</a:t>
            </a:r>
            <a:r>
              <a:rPr lang="sr-Latn-BA" dirty="0" smtClean="0"/>
              <a:t> </a:t>
            </a:r>
            <a:r>
              <a:rPr lang="sr-Latn-BA" dirty="0" smtClean="0"/>
              <a:t>atletičara</a:t>
            </a:r>
          </a:p>
          <a:p>
            <a:r>
              <a:rPr lang="sr-Latn-BA" dirty="0" smtClean="0"/>
              <a:t>Nijedan sistem nije uspešan ako nema kompetentnog trenera da predvodi tim</a:t>
            </a:r>
          </a:p>
          <a:p>
            <a:r>
              <a:rPr lang="sr-Latn-BA" dirty="0" smtClean="0"/>
              <a:t>Sve počinje od osnovne škole, školskih takmičenja i pravljenja baze atletičara gde se pronalaze talenti za visoke performanse</a:t>
            </a:r>
          </a:p>
          <a:p>
            <a:r>
              <a:rPr lang="sr-Latn-BA" dirty="0" smtClean="0"/>
              <a:t>Od talenta do vrhunskog atletičara – dugoročan projekat</a:t>
            </a:r>
          </a:p>
          <a:p>
            <a:endParaRPr lang="sr-Latn-BA" dirty="0" smtClean="0"/>
          </a:p>
          <a:p>
            <a:endParaRPr lang="sr-Latn-BA" dirty="0" smtClean="0"/>
          </a:p>
          <a:p>
            <a:endParaRPr lang="sr-Latn-BA" dirty="0" smtClean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pulent">
  <a:themeElements>
    <a:clrScheme name="Opulent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Opulent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pulent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110</TotalTime>
  <Words>418</Words>
  <Application>Microsoft Office PowerPoint</Application>
  <PresentationFormat>On-screen Show (4:3)</PresentationFormat>
  <Paragraphs>88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Opulent</vt:lpstr>
      <vt:lpstr>Izveštaj sa svetske konferencije trenera visokih performansi</vt:lpstr>
      <vt:lpstr>Ciljevi konferencije </vt:lpstr>
      <vt:lpstr>Wolgang Ritzdorf </vt:lpstr>
      <vt:lpstr>Coach driven</vt:lpstr>
      <vt:lpstr>Elio Locatelli </vt:lpstr>
      <vt:lpstr>Rene Sack Bacanja </vt:lpstr>
      <vt:lpstr>Frank Dick</vt:lpstr>
      <vt:lpstr>                Zaključci </vt:lpstr>
      <vt:lpstr>                ZAKLJUČCI </vt:lpstr>
      <vt:lpstr>                preporuka</vt:lpstr>
      <vt:lpstr>                ŠTA DALJE</vt:lpstr>
      <vt:lpstr>            PITANJA?</vt:lpstr>
      <vt:lpstr>  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Izveštaj sa svetske konferencije trenera visokih performansi</dc:title>
  <dc:creator>Lenovo</dc:creator>
  <cp:lastModifiedBy>Lenovo</cp:lastModifiedBy>
  <cp:revision>13</cp:revision>
  <dcterms:created xsi:type="dcterms:W3CDTF">2017-05-08T14:05:56Z</dcterms:created>
  <dcterms:modified xsi:type="dcterms:W3CDTF">2017-05-10T05:58:33Z</dcterms:modified>
</cp:coreProperties>
</file>