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harts/chart8.xml" ContentType="application/vnd.openxmlformats-officedocument.drawingml.chart+xml"/>
  <Override PartName="/ppt/slideLayouts/slideLayout10.xml" ContentType="application/vnd.openxmlformats-officedocument.presentationml.slideLayou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1" r:id="rId7"/>
    <p:sldId id="265" r:id="rId8"/>
    <p:sldId id="262" r:id="rId9"/>
    <p:sldId id="263" r:id="rId10"/>
    <p:sldId id="264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5" d="100"/>
          <a:sy n="55" d="100"/>
        </p:scale>
        <p:origin x="-2844" y="-102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BEGA\Desktop\za%20seminar%20Kraljevo%202017\Reg.%20takm.%20ASCS%20do%202013%20-%202016.xls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BEGA\Desktop\za%20seminar%20Kraljevo%202017\Reg.%20takm.%20ASCS%20do%202013%20-%202016.xls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BEGA\Desktop\za%20seminar%20Kraljevo%202017\Reg.%20takm.%20ASCS%20do%202013%20-%202016.xls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BEGA\Desktop\za%20seminar%20Kraljevo%202017\Reg.%20takm.%20ASCS%20do%202013%20-%202016.xls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BEGA\Desktop\za%20seminar%20Kraljevo%202017\Reg.%20takm.%20ASCS%20do%202013%20-%202016.xls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BEGA\Desktop\za%20seminar%20Kraljevo%202017\Reg.%20takm.%20ASCS%20do%202013%20-%202016.xls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BEGA\Desktop\za%20seminar%20Kraljevo%202017\Reg.%20takm.%20ASCS%20do%202013%20-%202016.xls" TargetMode="Externa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BEGA\Desktop\za%20seminar%20Kraljevo%202017\Reg.%20takm.%20ASCS%20do%202013%20-%202016.xls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style val="1"/>
  <c:chart>
    <c:title>
      <c:tx>
        <c:rich>
          <a:bodyPr/>
          <a:lstStyle/>
          <a:p>
            <a:pPr>
              <a:defRPr/>
            </a:pPr>
            <a:r>
              <a:rPr lang="en-US"/>
              <a:t>REG</a:t>
            </a:r>
            <a:r>
              <a:rPr lang="sr-Latn-RS"/>
              <a:t>ISTROVANI</a:t>
            </a:r>
            <a:r>
              <a:rPr lang="en-US"/>
              <a:t> ATLETIČ</a:t>
            </a:r>
            <a:r>
              <a:rPr lang="sr-Latn-RS"/>
              <a:t>ARI-KE</a:t>
            </a:r>
            <a:endParaRPr lang="en-US"/>
          </a:p>
        </c:rich>
      </c:tx>
      <c:layout/>
    </c:title>
    <c:view3D>
      <c:depthPercent val="100"/>
      <c:rAngAx val="1"/>
    </c:view3D>
    <c:sideWall>
      <c:spPr>
        <a:gradFill rotWithShape="1">
          <a:gsLst>
            <a:gs pos="0">
              <a:schemeClr val="dk1">
                <a:tint val="70000"/>
                <a:satMod val="130000"/>
              </a:schemeClr>
            </a:gs>
            <a:gs pos="43000">
              <a:schemeClr val="dk1">
                <a:tint val="44000"/>
                <a:satMod val="165000"/>
              </a:schemeClr>
            </a:gs>
            <a:gs pos="93000">
              <a:schemeClr val="dk1">
                <a:tint val="15000"/>
                <a:satMod val="165000"/>
              </a:schemeClr>
            </a:gs>
            <a:gs pos="100000">
              <a:schemeClr val="dk1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ln w="9525" cap="flat" cmpd="sng" algn="ctr">
          <a:solidFill>
            <a:schemeClr val="dk1">
              <a:shade val="50000"/>
              <a:satMod val="103000"/>
            </a:schemeClr>
          </a:solidFill>
          <a:prstDash val="solid"/>
        </a:ln>
        <a:effectLst>
          <a:outerShdw blurRad="57150" dist="38100" dir="5400000" algn="ctr" rotWithShape="0">
            <a:schemeClr val="dk1">
              <a:shade val="9000"/>
              <a:satMod val="105000"/>
              <a:alpha val="48000"/>
            </a:schemeClr>
          </a:outerShdw>
        </a:effectLst>
      </c:spPr>
    </c:sideWall>
    <c:backWall>
      <c:spPr>
        <a:gradFill rotWithShape="1">
          <a:gsLst>
            <a:gs pos="0">
              <a:schemeClr val="dk1">
                <a:tint val="70000"/>
                <a:satMod val="130000"/>
              </a:schemeClr>
            </a:gs>
            <a:gs pos="43000">
              <a:schemeClr val="dk1">
                <a:tint val="44000"/>
                <a:satMod val="165000"/>
              </a:schemeClr>
            </a:gs>
            <a:gs pos="93000">
              <a:schemeClr val="dk1">
                <a:tint val="15000"/>
                <a:satMod val="165000"/>
              </a:schemeClr>
            </a:gs>
            <a:gs pos="100000">
              <a:schemeClr val="dk1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ln w="9525" cap="flat" cmpd="sng" algn="ctr">
          <a:solidFill>
            <a:schemeClr val="dk1">
              <a:shade val="50000"/>
              <a:satMod val="103000"/>
            </a:schemeClr>
          </a:solidFill>
          <a:prstDash val="solid"/>
        </a:ln>
        <a:effectLst>
          <a:outerShdw blurRad="57150" dist="38100" dir="5400000" algn="ctr" rotWithShape="0">
            <a:schemeClr val="dk1">
              <a:shade val="9000"/>
              <a:satMod val="105000"/>
              <a:alpha val="48000"/>
            </a:schemeClr>
          </a:outerShdw>
        </a:effectLst>
      </c:spPr>
    </c:backWall>
    <c:plotArea>
      <c:layout/>
      <c:bar3DChart>
        <c:barDir val="col"/>
        <c:grouping val="clustered"/>
        <c:ser>
          <c:idx val="0"/>
          <c:order val="0"/>
          <c:tx>
            <c:strRef>
              <c:f>Sheet1!$B$5</c:f>
              <c:strCache>
                <c:ptCount val="1"/>
                <c:pt idx="0">
                  <c:v>ukupno REG. ATLETIČ.</c:v>
                </c:pt>
              </c:strCache>
            </c:strRef>
          </c:tx>
          <c:cat>
            <c:numRef>
              <c:f>Sheet1!$C$4:$F$4</c:f>
              <c:numCache>
                <c:formatCode>General</c:formatCode>
                <c:ptCount val="4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</c:numCache>
            </c:numRef>
          </c:cat>
          <c:val>
            <c:numRef>
              <c:f>Sheet1!$C$5:$F$5</c:f>
              <c:numCache>
                <c:formatCode>General</c:formatCode>
                <c:ptCount val="4"/>
                <c:pt idx="0">
                  <c:v>1267</c:v>
                </c:pt>
                <c:pt idx="1">
                  <c:v>1386</c:v>
                </c:pt>
                <c:pt idx="2">
                  <c:v>1397</c:v>
                </c:pt>
                <c:pt idx="3">
                  <c:v>1348</c:v>
                </c:pt>
              </c:numCache>
            </c:numRef>
          </c:val>
        </c:ser>
        <c:shape val="box"/>
        <c:axId val="119683328"/>
        <c:axId val="125595648"/>
        <c:axId val="0"/>
      </c:bar3DChart>
      <c:catAx>
        <c:axId val="119683328"/>
        <c:scaling>
          <c:orientation val="minMax"/>
        </c:scaling>
        <c:axPos val="b"/>
        <c:numFmt formatCode="General" sourceLinked="1"/>
        <c:tickLblPos val="nextTo"/>
        <c:crossAx val="125595648"/>
        <c:crosses val="autoZero"/>
        <c:auto val="1"/>
        <c:lblAlgn val="ctr"/>
        <c:lblOffset val="100"/>
      </c:catAx>
      <c:valAx>
        <c:axId val="125595648"/>
        <c:scaling>
          <c:orientation val="minMax"/>
        </c:scaling>
        <c:axPos val="l"/>
        <c:majorGridlines/>
        <c:numFmt formatCode="General" sourceLinked="1"/>
        <c:tickLblPos val="nextTo"/>
        <c:crossAx val="119683328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</c:chart>
  <c:spPr>
    <a:gradFill rotWithShape="1">
      <a:gsLst>
        <a:gs pos="0">
          <a:schemeClr val="accent4">
            <a:tint val="70000"/>
            <a:satMod val="130000"/>
          </a:schemeClr>
        </a:gs>
        <a:gs pos="43000">
          <a:schemeClr val="accent4">
            <a:tint val="44000"/>
            <a:satMod val="165000"/>
          </a:schemeClr>
        </a:gs>
        <a:gs pos="93000">
          <a:schemeClr val="accent4">
            <a:tint val="15000"/>
            <a:satMod val="165000"/>
          </a:schemeClr>
        </a:gs>
        <a:gs pos="100000">
          <a:schemeClr val="accent4">
            <a:tint val="5000"/>
            <a:satMod val="250000"/>
          </a:schemeClr>
        </a:gs>
      </a:gsLst>
      <a:path path="circle">
        <a:fillToRect l="50000" t="130000" r="50000" b="-30000"/>
      </a:path>
    </a:gradFill>
    <a:ln w="9525" cap="flat" cmpd="sng" algn="ctr">
      <a:noFill/>
      <a:prstDash val="solid"/>
    </a:ln>
    <a:effectLst>
      <a:outerShdw blurRad="57150" dist="38100" dir="5400000" algn="ctr" rotWithShape="0">
        <a:schemeClr val="accent4">
          <a:shade val="9000"/>
          <a:satMod val="105000"/>
          <a:alpha val="48000"/>
        </a:schemeClr>
      </a:outerShdw>
    </a:effectLst>
  </c:spPr>
  <c:txPr>
    <a:bodyPr/>
    <a:lstStyle/>
    <a:p>
      <a:pPr>
        <a:defRPr>
          <a:solidFill>
            <a:schemeClr val="dk1"/>
          </a:solidFill>
          <a:latin typeface="+mn-lt"/>
          <a:ea typeface="+mn-ea"/>
          <a:cs typeface="+mn-cs"/>
        </a:defRPr>
      </a:pPr>
      <a:endParaRPr lang="en-US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view3D>
      <c:depthPercent val="100"/>
      <c:rAngAx val="1"/>
    </c:view3D>
    <c:floor>
      <c:spPr>
        <a:noFill/>
        <a:ln w="9525">
          <a:noFill/>
        </a:ln>
      </c:spPr>
    </c:floor>
    <c:plotArea>
      <c:layout/>
      <c:bar3DChart>
        <c:barDir val="col"/>
        <c:grouping val="clustered"/>
        <c:ser>
          <c:idx val="0"/>
          <c:order val="0"/>
          <c:tx>
            <c:strRef>
              <c:f>Sheet1!$B$21</c:f>
              <c:strCache>
                <c:ptCount val="1"/>
                <c:pt idx="0">
                  <c:v>ukupno MUŠKARACA</c:v>
                </c:pt>
              </c:strCache>
            </c:strRef>
          </c:tx>
          <c:spPr>
            <a:solidFill>
              <a:schemeClr val="accent2"/>
            </a:solidFill>
            <a:ln w="25400" cap="flat" cmpd="sng" algn="ctr">
              <a:solidFill>
                <a:schemeClr val="accent2">
                  <a:shade val="50000"/>
                </a:schemeClr>
              </a:solidFill>
              <a:prstDash val="solid"/>
            </a:ln>
            <a:effectLst/>
          </c:spPr>
          <c:cat>
            <c:numRef>
              <c:f>Sheet1!$C$20:$F$20</c:f>
              <c:numCache>
                <c:formatCode>General</c:formatCode>
                <c:ptCount val="4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</c:numCache>
            </c:numRef>
          </c:cat>
          <c:val>
            <c:numRef>
              <c:f>Sheet1!$C$21:$F$21</c:f>
              <c:numCache>
                <c:formatCode>General</c:formatCode>
                <c:ptCount val="4"/>
                <c:pt idx="0">
                  <c:v>666</c:v>
                </c:pt>
                <c:pt idx="1">
                  <c:v>701</c:v>
                </c:pt>
                <c:pt idx="2">
                  <c:v>698</c:v>
                </c:pt>
                <c:pt idx="3">
                  <c:v>642</c:v>
                </c:pt>
              </c:numCache>
            </c:numRef>
          </c:val>
        </c:ser>
        <c:ser>
          <c:idx val="1"/>
          <c:order val="1"/>
          <c:tx>
            <c:strRef>
              <c:f>Sheet1!$B$22</c:f>
              <c:strCache>
                <c:ptCount val="1"/>
                <c:pt idx="0">
                  <c:v>ukupno ŽENA</c:v>
                </c:pt>
              </c:strCache>
            </c:strRef>
          </c:tx>
          <c:spPr>
            <a:solidFill>
              <a:schemeClr val="accent3"/>
            </a:solidFill>
            <a:ln w="25400" cap="flat" cmpd="sng" algn="ctr">
              <a:solidFill>
                <a:schemeClr val="accent3">
                  <a:shade val="50000"/>
                </a:schemeClr>
              </a:solidFill>
              <a:prstDash val="solid"/>
            </a:ln>
            <a:effectLst/>
          </c:spPr>
          <c:cat>
            <c:numRef>
              <c:f>Sheet1!$C$20:$F$20</c:f>
              <c:numCache>
                <c:formatCode>General</c:formatCode>
                <c:ptCount val="4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</c:numCache>
            </c:numRef>
          </c:cat>
          <c:val>
            <c:numRef>
              <c:f>Sheet1!$C$22:$F$22</c:f>
              <c:numCache>
                <c:formatCode>General</c:formatCode>
                <c:ptCount val="4"/>
                <c:pt idx="0">
                  <c:v>601</c:v>
                </c:pt>
                <c:pt idx="1">
                  <c:v>685</c:v>
                </c:pt>
                <c:pt idx="2">
                  <c:v>699</c:v>
                </c:pt>
                <c:pt idx="3">
                  <c:v>706</c:v>
                </c:pt>
              </c:numCache>
            </c:numRef>
          </c:val>
        </c:ser>
        <c:shape val="box"/>
        <c:axId val="141227136"/>
        <c:axId val="141228672"/>
        <c:axId val="0"/>
      </c:bar3DChart>
      <c:catAx>
        <c:axId val="141227136"/>
        <c:scaling>
          <c:orientation val="minMax"/>
        </c:scaling>
        <c:axPos val="b"/>
        <c:numFmt formatCode="General" sourceLinked="1"/>
        <c:tickLblPos val="nextTo"/>
        <c:crossAx val="141228672"/>
        <c:crosses val="autoZero"/>
        <c:auto val="1"/>
        <c:lblAlgn val="ctr"/>
        <c:lblOffset val="100"/>
      </c:catAx>
      <c:valAx>
        <c:axId val="141228672"/>
        <c:scaling>
          <c:orientation val="minMax"/>
        </c:scaling>
        <c:axPos val="l"/>
        <c:majorGridlines/>
        <c:numFmt formatCode="General" sourceLinked="1"/>
        <c:tickLblPos val="nextTo"/>
        <c:crossAx val="141227136"/>
        <c:crosses val="autoZero"/>
        <c:crossBetween val="between"/>
      </c:valAx>
      <c:spPr>
        <a:gradFill rotWithShape="1">
          <a:gsLst>
            <a:gs pos="0">
              <a:schemeClr val="accent4">
                <a:tint val="98000"/>
                <a:shade val="25000"/>
                <a:satMod val="250000"/>
              </a:schemeClr>
            </a:gs>
            <a:gs pos="68000">
              <a:schemeClr val="accent4">
                <a:tint val="86000"/>
                <a:satMod val="115000"/>
              </a:schemeClr>
            </a:gs>
            <a:gs pos="100000">
              <a:schemeClr val="accent4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  <a:ln>
          <a:noFill/>
        </a:ln>
        <a:effectLst>
          <a:outerShdw blurRad="57150" dist="38100" dir="5400000" algn="ctr" rotWithShape="0">
            <a:schemeClr val="accent4">
              <a:shade val="9000"/>
              <a:satMod val="105000"/>
              <a:alpha val="48000"/>
            </a:schemeClr>
          </a:outerShdw>
        </a:effectLst>
        <a:scene3d>
          <a:camera prst="orthographicFront" fov="0">
            <a:rot lat="0" lon="0" rev="0"/>
          </a:camera>
          <a:lightRig rig="glow" dir="tl">
            <a:rot lat="0" lon="0" rev="900000"/>
          </a:lightRig>
        </a:scene3d>
        <a:sp3d prstMaterial="powder">
          <a:bevelT w="25400" h="38100"/>
        </a:sp3d>
      </c:spPr>
    </c:plotArea>
    <c:legend>
      <c:legendPos val="r"/>
      <c:layout/>
    </c:legend>
    <c:plotVisOnly val="1"/>
    <c:dispBlanksAs val="gap"/>
  </c:chart>
  <c:spPr>
    <a:noFill/>
    <a:ln w="9525" cap="flat" cmpd="sng" algn="ctr">
      <a:noFill/>
      <a:prstDash val="solid"/>
    </a:ln>
    <a:effectLst>
      <a:outerShdw blurRad="57150" dist="38100" dir="5400000" algn="ctr" rotWithShape="0">
        <a:schemeClr val="accent2">
          <a:shade val="9000"/>
          <a:satMod val="105000"/>
          <a:alpha val="48000"/>
        </a:schemeClr>
      </a:outerShdw>
    </a:effectLst>
  </c:spPr>
  <c:txPr>
    <a:bodyPr/>
    <a:lstStyle/>
    <a:p>
      <a:pPr>
        <a:defRPr>
          <a:solidFill>
            <a:schemeClr val="dk1"/>
          </a:solidFill>
          <a:latin typeface="+mn-lt"/>
          <a:ea typeface="+mn-ea"/>
          <a:cs typeface="+mn-cs"/>
        </a:defRPr>
      </a:pPr>
      <a:endParaRPr lang="en-US"/>
    </a:p>
  </c:tx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style val="8"/>
  <c:chart>
    <c:view3D>
      <c:depthPercent val="100"/>
      <c:rAngAx val="1"/>
    </c:view3D>
    <c:sideWall>
      <c:spPr>
        <a:gradFill rotWithShape="1">
          <a:gsLst>
            <a:gs pos="0">
              <a:schemeClr val="accent1">
                <a:tint val="70000"/>
                <a:satMod val="130000"/>
              </a:schemeClr>
            </a:gs>
            <a:gs pos="43000">
              <a:schemeClr val="accent1">
                <a:tint val="44000"/>
                <a:satMod val="165000"/>
              </a:schemeClr>
            </a:gs>
            <a:gs pos="93000">
              <a:schemeClr val="accent1">
                <a:tint val="15000"/>
                <a:satMod val="165000"/>
              </a:schemeClr>
            </a:gs>
            <a:gs pos="100000">
              <a:schemeClr val="accent1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ln w="9525" cap="flat" cmpd="sng" algn="ctr">
          <a:solidFill>
            <a:schemeClr val="accent1">
              <a:shade val="50000"/>
              <a:satMod val="103000"/>
            </a:schemeClr>
          </a:solidFill>
          <a:prstDash val="solid"/>
        </a:ln>
        <a:effectLst>
          <a:outerShdw blurRad="57150" dist="38100" dir="5400000" algn="ctr" rotWithShape="0">
            <a:schemeClr val="accent1">
              <a:shade val="9000"/>
              <a:satMod val="105000"/>
              <a:alpha val="48000"/>
            </a:schemeClr>
          </a:outerShdw>
        </a:effectLst>
      </c:spPr>
    </c:sideWall>
    <c:backWall>
      <c:spPr>
        <a:gradFill rotWithShape="1">
          <a:gsLst>
            <a:gs pos="0">
              <a:schemeClr val="accent1">
                <a:tint val="70000"/>
                <a:satMod val="130000"/>
              </a:schemeClr>
            </a:gs>
            <a:gs pos="43000">
              <a:schemeClr val="accent1">
                <a:tint val="44000"/>
                <a:satMod val="165000"/>
              </a:schemeClr>
            </a:gs>
            <a:gs pos="93000">
              <a:schemeClr val="accent1">
                <a:tint val="15000"/>
                <a:satMod val="165000"/>
              </a:schemeClr>
            </a:gs>
            <a:gs pos="100000">
              <a:schemeClr val="accent1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ln w="9525" cap="flat" cmpd="sng" algn="ctr">
          <a:solidFill>
            <a:schemeClr val="accent1">
              <a:shade val="50000"/>
              <a:satMod val="103000"/>
            </a:schemeClr>
          </a:solidFill>
          <a:prstDash val="solid"/>
        </a:ln>
        <a:effectLst>
          <a:outerShdw blurRad="57150" dist="38100" dir="5400000" algn="ctr" rotWithShape="0">
            <a:schemeClr val="accent1">
              <a:shade val="9000"/>
              <a:satMod val="105000"/>
              <a:alpha val="48000"/>
            </a:schemeClr>
          </a:outerShdw>
        </a:effectLst>
      </c:spPr>
    </c:backWall>
    <c:plotArea>
      <c:layout/>
      <c:bar3DChart>
        <c:barDir val="col"/>
        <c:grouping val="clustered"/>
        <c:ser>
          <c:idx val="0"/>
          <c:order val="0"/>
          <c:tx>
            <c:strRef>
              <c:f>Sheet1!$C$36</c:f>
              <c:strCache>
                <c:ptCount val="1"/>
                <c:pt idx="0">
                  <c:v>2013</c:v>
                </c:pt>
              </c:strCache>
            </c:strRef>
          </c:tx>
          <c:cat>
            <c:strRef>
              <c:f>Sheet1!$B$37:$B$42</c:f>
              <c:strCache>
                <c:ptCount val="6"/>
                <c:pt idx="0">
                  <c:v>VETERANKE</c:v>
                </c:pt>
                <c:pt idx="1">
                  <c:v>SENIORKE</c:v>
                </c:pt>
                <c:pt idx="2">
                  <c:v>STARIJE JUNIORKE</c:v>
                </c:pt>
                <c:pt idx="3">
                  <c:v>MLAĐE JUNIORKE</c:v>
                </c:pt>
                <c:pt idx="4">
                  <c:v>STARIJE PIONIRKE</c:v>
                </c:pt>
                <c:pt idx="5">
                  <c:v>MLAĐE PIONIRKE</c:v>
                </c:pt>
              </c:strCache>
            </c:strRef>
          </c:cat>
          <c:val>
            <c:numRef>
              <c:f>Sheet1!$C$37:$C$42</c:f>
              <c:numCache>
                <c:formatCode>General</c:formatCode>
                <c:ptCount val="6"/>
                <c:pt idx="0">
                  <c:v>10</c:v>
                </c:pt>
                <c:pt idx="1">
                  <c:v>72</c:v>
                </c:pt>
                <c:pt idx="2">
                  <c:v>64</c:v>
                </c:pt>
                <c:pt idx="3">
                  <c:v>115</c:v>
                </c:pt>
                <c:pt idx="4">
                  <c:v>133</c:v>
                </c:pt>
                <c:pt idx="5">
                  <c:v>207</c:v>
                </c:pt>
              </c:numCache>
            </c:numRef>
          </c:val>
        </c:ser>
        <c:ser>
          <c:idx val="1"/>
          <c:order val="1"/>
          <c:tx>
            <c:strRef>
              <c:f>Sheet1!$D$36</c:f>
              <c:strCache>
                <c:ptCount val="1"/>
                <c:pt idx="0">
                  <c:v>2014</c:v>
                </c:pt>
              </c:strCache>
            </c:strRef>
          </c:tx>
          <c:cat>
            <c:strRef>
              <c:f>Sheet1!$B$37:$B$42</c:f>
              <c:strCache>
                <c:ptCount val="6"/>
                <c:pt idx="0">
                  <c:v>VETERANKE</c:v>
                </c:pt>
                <c:pt idx="1">
                  <c:v>SENIORKE</c:v>
                </c:pt>
                <c:pt idx="2">
                  <c:v>STARIJE JUNIORKE</c:v>
                </c:pt>
                <c:pt idx="3">
                  <c:v>MLAĐE JUNIORKE</c:v>
                </c:pt>
                <c:pt idx="4">
                  <c:v>STARIJE PIONIRKE</c:v>
                </c:pt>
                <c:pt idx="5">
                  <c:v>MLAĐE PIONIRKE</c:v>
                </c:pt>
              </c:strCache>
            </c:strRef>
          </c:cat>
          <c:val>
            <c:numRef>
              <c:f>Sheet1!$D$37:$D$42</c:f>
              <c:numCache>
                <c:formatCode>General</c:formatCode>
                <c:ptCount val="6"/>
                <c:pt idx="0">
                  <c:v>11</c:v>
                </c:pt>
                <c:pt idx="1">
                  <c:v>85</c:v>
                </c:pt>
                <c:pt idx="2">
                  <c:v>73</c:v>
                </c:pt>
                <c:pt idx="3">
                  <c:v>112</c:v>
                </c:pt>
                <c:pt idx="4">
                  <c:v>137</c:v>
                </c:pt>
                <c:pt idx="5">
                  <c:v>267</c:v>
                </c:pt>
              </c:numCache>
            </c:numRef>
          </c:val>
        </c:ser>
        <c:ser>
          <c:idx val="2"/>
          <c:order val="2"/>
          <c:tx>
            <c:strRef>
              <c:f>Sheet1!$E$36</c:f>
              <c:strCache>
                <c:ptCount val="1"/>
                <c:pt idx="0">
                  <c:v>2015</c:v>
                </c:pt>
              </c:strCache>
            </c:strRef>
          </c:tx>
          <c:cat>
            <c:strRef>
              <c:f>Sheet1!$B$37:$B$42</c:f>
              <c:strCache>
                <c:ptCount val="6"/>
                <c:pt idx="0">
                  <c:v>VETERANKE</c:v>
                </c:pt>
                <c:pt idx="1">
                  <c:v>SENIORKE</c:v>
                </c:pt>
                <c:pt idx="2">
                  <c:v>STARIJE JUNIORKE</c:v>
                </c:pt>
                <c:pt idx="3">
                  <c:v>MLAĐE JUNIORKE</c:v>
                </c:pt>
                <c:pt idx="4">
                  <c:v>STARIJE PIONIRKE</c:v>
                </c:pt>
                <c:pt idx="5">
                  <c:v>MLAĐE PIONIRKE</c:v>
                </c:pt>
              </c:strCache>
            </c:strRef>
          </c:cat>
          <c:val>
            <c:numRef>
              <c:f>Sheet1!$E$37:$E$42</c:f>
              <c:numCache>
                <c:formatCode>General</c:formatCode>
                <c:ptCount val="6"/>
                <c:pt idx="0">
                  <c:v>12</c:v>
                </c:pt>
                <c:pt idx="1">
                  <c:v>95</c:v>
                </c:pt>
                <c:pt idx="2">
                  <c:v>68</c:v>
                </c:pt>
                <c:pt idx="3">
                  <c:v>92</c:v>
                </c:pt>
                <c:pt idx="4">
                  <c:v>140</c:v>
                </c:pt>
                <c:pt idx="5">
                  <c:v>292</c:v>
                </c:pt>
              </c:numCache>
            </c:numRef>
          </c:val>
        </c:ser>
        <c:ser>
          <c:idx val="3"/>
          <c:order val="3"/>
          <c:tx>
            <c:strRef>
              <c:f>Sheet1!$F$36</c:f>
              <c:strCache>
                <c:ptCount val="1"/>
                <c:pt idx="0">
                  <c:v>2016</c:v>
                </c:pt>
              </c:strCache>
            </c:strRef>
          </c:tx>
          <c:cat>
            <c:strRef>
              <c:f>Sheet1!$B$37:$B$42</c:f>
              <c:strCache>
                <c:ptCount val="6"/>
                <c:pt idx="0">
                  <c:v>VETERANKE</c:v>
                </c:pt>
                <c:pt idx="1">
                  <c:v>SENIORKE</c:v>
                </c:pt>
                <c:pt idx="2">
                  <c:v>STARIJE JUNIORKE</c:v>
                </c:pt>
                <c:pt idx="3">
                  <c:v>MLAĐE JUNIORKE</c:v>
                </c:pt>
                <c:pt idx="4">
                  <c:v>STARIJE PIONIRKE</c:v>
                </c:pt>
                <c:pt idx="5">
                  <c:v>MLAĐE PIONIRKE</c:v>
                </c:pt>
              </c:strCache>
            </c:strRef>
          </c:cat>
          <c:val>
            <c:numRef>
              <c:f>Sheet1!$F$37:$F$42</c:f>
              <c:numCache>
                <c:formatCode>General</c:formatCode>
                <c:ptCount val="6"/>
                <c:pt idx="0">
                  <c:v>8</c:v>
                </c:pt>
                <c:pt idx="1">
                  <c:v>94</c:v>
                </c:pt>
                <c:pt idx="2">
                  <c:v>58</c:v>
                </c:pt>
                <c:pt idx="3">
                  <c:v>87</c:v>
                </c:pt>
                <c:pt idx="4">
                  <c:v>155</c:v>
                </c:pt>
                <c:pt idx="5">
                  <c:v>304</c:v>
                </c:pt>
              </c:numCache>
            </c:numRef>
          </c:val>
        </c:ser>
        <c:shape val="box"/>
        <c:axId val="141296000"/>
        <c:axId val="141297536"/>
        <c:axId val="0"/>
      </c:bar3DChart>
      <c:catAx>
        <c:axId val="141296000"/>
        <c:scaling>
          <c:orientation val="minMax"/>
        </c:scaling>
        <c:axPos val="b"/>
        <c:numFmt formatCode="General" sourceLinked="1"/>
        <c:tickLblPos val="nextTo"/>
        <c:crossAx val="141297536"/>
        <c:crosses val="autoZero"/>
        <c:auto val="1"/>
        <c:lblAlgn val="ctr"/>
        <c:lblOffset val="100"/>
      </c:catAx>
      <c:valAx>
        <c:axId val="141297536"/>
        <c:scaling>
          <c:orientation val="minMax"/>
        </c:scaling>
        <c:axPos val="l"/>
        <c:majorGridlines/>
        <c:numFmt formatCode="General" sourceLinked="1"/>
        <c:tickLblPos val="nextTo"/>
        <c:crossAx val="141296000"/>
        <c:crosses val="autoZero"/>
        <c:crossBetween val="between"/>
      </c:valAx>
      <c:spPr>
        <a:noFill/>
        <a:ln w="25400">
          <a:noFill/>
        </a:ln>
      </c:spPr>
    </c:plotArea>
    <c:legend>
      <c:legendPos val="r"/>
      <c:layout/>
    </c:legend>
    <c:plotVisOnly val="1"/>
    <c:dispBlanksAs val="gap"/>
  </c:chart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4"/>
  <c:chart>
    <c:view3D>
      <c:depthPercent val="100"/>
      <c:rAngAx val="1"/>
    </c:view3D>
    <c:sideWall>
      <c:spPr>
        <a:gradFill rotWithShape="1">
          <a:gsLst>
            <a:gs pos="0">
              <a:schemeClr val="dk1">
                <a:tint val="70000"/>
                <a:satMod val="130000"/>
              </a:schemeClr>
            </a:gs>
            <a:gs pos="43000">
              <a:schemeClr val="dk1">
                <a:tint val="44000"/>
                <a:satMod val="165000"/>
              </a:schemeClr>
            </a:gs>
            <a:gs pos="93000">
              <a:schemeClr val="dk1">
                <a:tint val="15000"/>
                <a:satMod val="165000"/>
              </a:schemeClr>
            </a:gs>
            <a:gs pos="100000">
              <a:schemeClr val="dk1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ln w="9525" cap="flat" cmpd="sng" algn="ctr">
          <a:solidFill>
            <a:schemeClr val="dk1">
              <a:shade val="50000"/>
              <a:satMod val="103000"/>
            </a:schemeClr>
          </a:solidFill>
          <a:prstDash val="solid"/>
        </a:ln>
        <a:effectLst>
          <a:outerShdw blurRad="57150" dist="38100" dir="5400000" algn="ctr" rotWithShape="0">
            <a:schemeClr val="dk1">
              <a:shade val="9000"/>
              <a:satMod val="105000"/>
              <a:alpha val="48000"/>
            </a:schemeClr>
          </a:outerShdw>
        </a:effectLst>
      </c:spPr>
    </c:sideWall>
    <c:backWall>
      <c:spPr>
        <a:gradFill rotWithShape="1">
          <a:gsLst>
            <a:gs pos="0">
              <a:schemeClr val="dk1">
                <a:tint val="70000"/>
                <a:satMod val="130000"/>
              </a:schemeClr>
            </a:gs>
            <a:gs pos="43000">
              <a:schemeClr val="dk1">
                <a:tint val="44000"/>
                <a:satMod val="165000"/>
              </a:schemeClr>
            </a:gs>
            <a:gs pos="93000">
              <a:schemeClr val="dk1">
                <a:tint val="15000"/>
                <a:satMod val="165000"/>
              </a:schemeClr>
            </a:gs>
            <a:gs pos="100000">
              <a:schemeClr val="dk1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ln w="9525" cap="flat" cmpd="sng" algn="ctr">
          <a:solidFill>
            <a:schemeClr val="dk1">
              <a:shade val="50000"/>
              <a:satMod val="103000"/>
            </a:schemeClr>
          </a:solidFill>
          <a:prstDash val="solid"/>
        </a:ln>
        <a:effectLst>
          <a:outerShdw blurRad="57150" dist="38100" dir="5400000" algn="ctr" rotWithShape="0">
            <a:schemeClr val="dk1">
              <a:shade val="9000"/>
              <a:satMod val="105000"/>
              <a:alpha val="48000"/>
            </a:schemeClr>
          </a:outerShdw>
        </a:effectLst>
      </c:spPr>
    </c:backWall>
    <c:plotArea>
      <c:layout/>
      <c:bar3DChart>
        <c:barDir val="col"/>
        <c:grouping val="clustered"/>
        <c:ser>
          <c:idx val="0"/>
          <c:order val="0"/>
          <c:tx>
            <c:strRef>
              <c:f>Sheet1!$C$53</c:f>
              <c:strCache>
                <c:ptCount val="1"/>
                <c:pt idx="0">
                  <c:v>2013</c:v>
                </c:pt>
              </c:strCache>
            </c:strRef>
          </c:tx>
          <c:cat>
            <c:strRef>
              <c:f>Sheet1!$B$54:$B$59</c:f>
              <c:strCache>
                <c:ptCount val="6"/>
                <c:pt idx="0">
                  <c:v>VETERANI</c:v>
                </c:pt>
                <c:pt idx="1">
                  <c:v>SENIORI</c:v>
                </c:pt>
                <c:pt idx="2">
                  <c:v>STARIJE JUNIORI</c:v>
                </c:pt>
                <c:pt idx="3">
                  <c:v>MLAĐE JUNIORI</c:v>
                </c:pt>
                <c:pt idx="4">
                  <c:v>STARIJE PIONIRI</c:v>
                </c:pt>
                <c:pt idx="5">
                  <c:v>MLAĐE PIONIRI</c:v>
                </c:pt>
              </c:strCache>
            </c:strRef>
          </c:cat>
          <c:val>
            <c:numRef>
              <c:f>Sheet1!$C$54:$C$59</c:f>
              <c:numCache>
                <c:formatCode>General</c:formatCode>
                <c:ptCount val="6"/>
                <c:pt idx="0">
                  <c:v>44</c:v>
                </c:pt>
                <c:pt idx="1">
                  <c:v>164</c:v>
                </c:pt>
                <c:pt idx="2">
                  <c:v>113</c:v>
                </c:pt>
                <c:pt idx="3">
                  <c:v>143</c:v>
                </c:pt>
                <c:pt idx="4">
                  <c:v>95</c:v>
                </c:pt>
                <c:pt idx="5">
                  <c:v>107</c:v>
                </c:pt>
              </c:numCache>
            </c:numRef>
          </c:val>
        </c:ser>
        <c:ser>
          <c:idx val="1"/>
          <c:order val="1"/>
          <c:tx>
            <c:strRef>
              <c:f>Sheet1!$D$53</c:f>
              <c:strCache>
                <c:ptCount val="1"/>
                <c:pt idx="0">
                  <c:v>2014</c:v>
                </c:pt>
              </c:strCache>
            </c:strRef>
          </c:tx>
          <c:cat>
            <c:strRef>
              <c:f>Sheet1!$B$54:$B$59</c:f>
              <c:strCache>
                <c:ptCount val="6"/>
                <c:pt idx="0">
                  <c:v>VETERANI</c:v>
                </c:pt>
                <c:pt idx="1">
                  <c:v>SENIORI</c:v>
                </c:pt>
                <c:pt idx="2">
                  <c:v>STARIJE JUNIORI</c:v>
                </c:pt>
                <c:pt idx="3">
                  <c:v>MLAĐE JUNIORI</c:v>
                </c:pt>
                <c:pt idx="4">
                  <c:v>STARIJE PIONIRI</c:v>
                </c:pt>
                <c:pt idx="5">
                  <c:v>MLAĐE PIONIRI</c:v>
                </c:pt>
              </c:strCache>
            </c:strRef>
          </c:cat>
          <c:val>
            <c:numRef>
              <c:f>Sheet1!$D$54:$D$59</c:f>
              <c:numCache>
                <c:formatCode>General</c:formatCode>
                <c:ptCount val="6"/>
                <c:pt idx="0">
                  <c:v>48</c:v>
                </c:pt>
                <c:pt idx="1">
                  <c:v>188</c:v>
                </c:pt>
                <c:pt idx="2">
                  <c:v>110</c:v>
                </c:pt>
                <c:pt idx="3">
                  <c:v>108</c:v>
                </c:pt>
                <c:pt idx="4">
                  <c:v>104</c:v>
                </c:pt>
                <c:pt idx="5">
                  <c:v>143</c:v>
                </c:pt>
              </c:numCache>
            </c:numRef>
          </c:val>
        </c:ser>
        <c:ser>
          <c:idx val="2"/>
          <c:order val="2"/>
          <c:tx>
            <c:strRef>
              <c:f>Sheet1!$E$53</c:f>
              <c:strCache>
                <c:ptCount val="1"/>
                <c:pt idx="0">
                  <c:v>2015</c:v>
                </c:pt>
              </c:strCache>
            </c:strRef>
          </c:tx>
          <c:cat>
            <c:strRef>
              <c:f>Sheet1!$B$54:$B$59</c:f>
              <c:strCache>
                <c:ptCount val="6"/>
                <c:pt idx="0">
                  <c:v>VETERANI</c:v>
                </c:pt>
                <c:pt idx="1">
                  <c:v>SENIORI</c:v>
                </c:pt>
                <c:pt idx="2">
                  <c:v>STARIJE JUNIORI</c:v>
                </c:pt>
                <c:pt idx="3">
                  <c:v>MLAĐE JUNIORI</c:v>
                </c:pt>
                <c:pt idx="4">
                  <c:v>STARIJE PIONIRI</c:v>
                </c:pt>
                <c:pt idx="5">
                  <c:v>MLAĐE PIONIRI</c:v>
                </c:pt>
              </c:strCache>
            </c:strRef>
          </c:cat>
          <c:val>
            <c:numRef>
              <c:f>Sheet1!$E$54:$E$59</c:f>
              <c:numCache>
                <c:formatCode>General</c:formatCode>
                <c:ptCount val="6"/>
                <c:pt idx="0">
                  <c:v>51</c:v>
                </c:pt>
                <c:pt idx="1">
                  <c:v>197</c:v>
                </c:pt>
                <c:pt idx="2">
                  <c:v>114</c:v>
                </c:pt>
                <c:pt idx="3">
                  <c:v>91</c:v>
                </c:pt>
                <c:pt idx="4">
                  <c:v>94</c:v>
                </c:pt>
                <c:pt idx="5">
                  <c:v>151</c:v>
                </c:pt>
              </c:numCache>
            </c:numRef>
          </c:val>
        </c:ser>
        <c:ser>
          <c:idx val="3"/>
          <c:order val="3"/>
          <c:tx>
            <c:strRef>
              <c:f>Sheet1!$F$53</c:f>
              <c:strCache>
                <c:ptCount val="1"/>
                <c:pt idx="0">
                  <c:v>2016</c:v>
                </c:pt>
              </c:strCache>
            </c:strRef>
          </c:tx>
          <c:cat>
            <c:strRef>
              <c:f>Sheet1!$B$54:$B$59</c:f>
              <c:strCache>
                <c:ptCount val="6"/>
                <c:pt idx="0">
                  <c:v>VETERANI</c:v>
                </c:pt>
                <c:pt idx="1">
                  <c:v>SENIORI</c:v>
                </c:pt>
                <c:pt idx="2">
                  <c:v>STARIJE JUNIORI</c:v>
                </c:pt>
                <c:pt idx="3">
                  <c:v>MLAĐE JUNIORI</c:v>
                </c:pt>
                <c:pt idx="4">
                  <c:v>STARIJE PIONIRI</c:v>
                </c:pt>
                <c:pt idx="5">
                  <c:v>MLAĐE PIONIRI</c:v>
                </c:pt>
              </c:strCache>
            </c:strRef>
          </c:cat>
          <c:val>
            <c:numRef>
              <c:f>Sheet1!$F$54:$F$59</c:f>
              <c:numCache>
                <c:formatCode>General</c:formatCode>
                <c:ptCount val="6"/>
                <c:pt idx="0">
                  <c:v>51</c:v>
                </c:pt>
                <c:pt idx="1">
                  <c:v>189</c:v>
                </c:pt>
                <c:pt idx="2">
                  <c:v>78</c:v>
                </c:pt>
                <c:pt idx="3">
                  <c:v>88</c:v>
                </c:pt>
                <c:pt idx="4">
                  <c:v>80</c:v>
                </c:pt>
                <c:pt idx="5">
                  <c:v>156</c:v>
                </c:pt>
              </c:numCache>
            </c:numRef>
          </c:val>
        </c:ser>
        <c:shape val="box"/>
        <c:axId val="141742848"/>
        <c:axId val="141744384"/>
        <c:axId val="0"/>
      </c:bar3DChart>
      <c:catAx>
        <c:axId val="141742848"/>
        <c:scaling>
          <c:orientation val="minMax"/>
        </c:scaling>
        <c:axPos val="b"/>
        <c:numFmt formatCode="General" sourceLinked="1"/>
        <c:tickLblPos val="nextTo"/>
        <c:crossAx val="141744384"/>
        <c:crosses val="autoZero"/>
        <c:auto val="1"/>
        <c:lblAlgn val="ctr"/>
        <c:lblOffset val="100"/>
      </c:catAx>
      <c:valAx>
        <c:axId val="141744384"/>
        <c:scaling>
          <c:orientation val="minMax"/>
        </c:scaling>
        <c:axPos val="l"/>
        <c:majorGridlines/>
        <c:numFmt formatCode="General" sourceLinked="1"/>
        <c:tickLblPos val="nextTo"/>
        <c:crossAx val="141742848"/>
        <c:crosses val="autoZero"/>
        <c:crossBetween val="between"/>
      </c:valAx>
    </c:plotArea>
    <c:legend>
      <c:legendPos val="r"/>
      <c:layout/>
    </c:legend>
    <c:plotVisOnly val="1"/>
    <c:dispBlanksAs val="gap"/>
  </c:chart>
  <c:externalData r:id="rId1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style val="8"/>
  <c:chart>
    <c:title>
      <c:layout/>
    </c:title>
    <c:view3D>
      <c:rAngAx val="1"/>
    </c:view3D>
    <c:plotArea>
      <c:layout/>
      <c:bar3DChart>
        <c:barDir val="col"/>
        <c:grouping val="clustered"/>
        <c:ser>
          <c:idx val="0"/>
          <c:order val="0"/>
          <c:tx>
            <c:strRef>
              <c:f>Sheet2!$B$8</c:f>
              <c:strCache>
                <c:ptCount val="1"/>
                <c:pt idx="0">
                  <c:v>SENIORKE</c:v>
                </c:pt>
              </c:strCache>
            </c:strRef>
          </c:tx>
          <c:cat>
            <c:numRef>
              <c:f>Sheet2!$C$7:$F$7</c:f>
              <c:numCache>
                <c:formatCode>General</c:formatCode>
                <c:ptCount val="4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</c:numCache>
            </c:numRef>
          </c:cat>
          <c:val>
            <c:numRef>
              <c:f>Sheet2!$C$8:$F$8</c:f>
              <c:numCache>
                <c:formatCode>General</c:formatCode>
                <c:ptCount val="4"/>
                <c:pt idx="0">
                  <c:v>72</c:v>
                </c:pt>
                <c:pt idx="1">
                  <c:v>85</c:v>
                </c:pt>
                <c:pt idx="2">
                  <c:v>95</c:v>
                </c:pt>
                <c:pt idx="3">
                  <c:v>94</c:v>
                </c:pt>
              </c:numCache>
            </c:numRef>
          </c:val>
        </c:ser>
        <c:shape val="box"/>
        <c:axId val="141565312"/>
        <c:axId val="141591680"/>
        <c:axId val="0"/>
      </c:bar3DChart>
      <c:catAx>
        <c:axId val="141565312"/>
        <c:scaling>
          <c:orientation val="minMax"/>
        </c:scaling>
        <c:axPos val="b"/>
        <c:numFmt formatCode="General" sourceLinked="1"/>
        <c:tickLblPos val="nextTo"/>
        <c:crossAx val="141591680"/>
        <c:crosses val="autoZero"/>
        <c:auto val="1"/>
        <c:lblAlgn val="ctr"/>
        <c:lblOffset val="100"/>
      </c:catAx>
      <c:valAx>
        <c:axId val="141591680"/>
        <c:scaling>
          <c:orientation val="minMax"/>
        </c:scaling>
        <c:axPos val="l"/>
        <c:majorGridlines/>
        <c:numFmt formatCode="General" sourceLinked="1"/>
        <c:tickLblPos val="nextTo"/>
        <c:crossAx val="141565312"/>
        <c:crosses val="autoZero"/>
        <c:crossBetween val="between"/>
      </c:valAx>
    </c:plotArea>
    <c:legend>
      <c:legendPos val="r"/>
      <c:layout/>
    </c:legend>
    <c:plotVisOnly val="1"/>
  </c:chart>
  <c:spPr>
    <a:gradFill rotWithShape="1">
      <a:gsLst>
        <a:gs pos="0">
          <a:schemeClr val="dk1">
            <a:tint val="70000"/>
            <a:satMod val="130000"/>
          </a:schemeClr>
        </a:gs>
        <a:gs pos="43000">
          <a:schemeClr val="dk1">
            <a:tint val="44000"/>
            <a:satMod val="165000"/>
          </a:schemeClr>
        </a:gs>
        <a:gs pos="93000">
          <a:schemeClr val="dk1">
            <a:tint val="15000"/>
            <a:satMod val="165000"/>
          </a:schemeClr>
        </a:gs>
        <a:gs pos="100000">
          <a:schemeClr val="dk1">
            <a:tint val="5000"/>
            <a:satMod val="250000"/>
          </a:schemeClr>
        </a:gs>
      </a:gsLst>
      <a:path path="circle">
        <a:fillToRect l="50000" t="130000" r="50000" b="-30000"/>
      </a:path>
    </a:gradFill>
    <a:ln w="9525" cap="flat" cmpd="sng" algn="ctr">
      <a:solidFill>
        <a:schemeClr val="dk1">
          <a:shade val="50000"/>
          <a:satMod val="103000"/>
        </a:schemeClr>
      </a:solidFill>
      <a:prstDash val="solid"/>
    </a:ln>
    <a:effectLst>
      <a:outerShdw blurRad="57150" dist="38100" dir="5400000" algn="ctr" rotWithShape="0">
        <a:schemeClr val="dk1">
          <a:shade val="9000"/>
          <a:satMod val="105000"/>
          <a:alpha val="48000"/>
        </a:schemeClr>
      </a:outerShdw>
    </a:effectLst>
  </c:spPr>
  <c:txPr>
    <a:bodyPr/>
    <a:lstStyle/>
    <a:p>
      <a:pPr>
        <a:defRPr>
          <a:solidFill>
            <a:schemeClr val="dk1"/>
          </a:solidFill>
          <a:latin typeface="+mn-lt"/>
          <a:ea typeface="+mn-ea"/>
          <a:cs typeface="+mn-cs"/>
        </a:defRPr>
      </a:pPr>
      <a:endParaRPr lang="en-US"/>
    </a:p>
  </c:txPr>
  <c:externalData r:id="rId1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style val="4"/>
  <c:chart>
    <c:title>
      <c:layout/>
    </c:title>
    <c:view3D>
      <c:rAngAx val="1"/>
    </c:view3D>
    <c:plotArea>
      <c:layout/>
      <c:bar3DChart>
        <c:barDir val="col"/>
        <c:grouping val="clustered"/>
        <c:ser>
          <c:idx val="0"/>
          <c:order val="0"/>
          <c:tx>
            <c:strRef>
              <c:f>Sheet2!$B$22</c:f>
              <c:strCache>
                <c:ptCount val="1"/>
                <c:pt idx="0">
                  <c:v>STARIJE PIONIRKE</c:v>
                </c:pt>
              </c:strCache>
            </c:strRef>
          </c:tx>
          <c:spPr>
            <a:solidFill>
              <a:schemeClr val="accent3">
                <a:lumMod val="60000"/>
                <a:lumOff val="40000"/>
              </a:schemeClr>
            </a:solidFill>
          </c:spPr>
          <c:cat>
            <c:numRef>
              <c:f>Sheet2!$C$21:$F$21</c:f>
              <c:numCache>
                <c:formatCode>General</c:formatCode>
                <c:ptCount val="4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</c:numCache>
            </c:numRef>
          </c:cat>
          <c:val>
            <c:numRef>
              <c:f>Sheet2!$C$22:$F$22</c:f>
              <c:numCache>
                <c:formatCode>General</c:formatCode>
                <c:ptCount val="4"/>
                <c:pt idx="0">
                  <c:v>133</c:v>
                </c:pt>
                <c:pt idx="1">
                  <c:v>137</c:v>
                </c:pt>
                <c:pt idx="2">
                  <c:v>140</c:v>
                </c:pt>
                <c:pt idx="3">
                  <c:v>155</c:v>
                </c:pt>
              </c:numCache>
            </c:numRef>
          </c:val>
        </c:ser>
        <c:shape val="box"/>
        <c:axId val="150545920"/>
        <c:axId val="150547456"/>
        <c:axId val="0"/>
      </c:bar3DChart>
      <c:catAx>
        <c:axId val="150545920"/>
        <c:scaling>
          <c:orientation val="minMax"/>
        </c:scaling>
        <c:axPos val="b"/>
        <c:numFmt formatCode="General" sourceLinked="1"/>
        <c:tickLblPos val="nextTo"/>
        <c:crossAx val="150547456"/>
        <c:crosses val="autoZero"/>
        <c:auto val="1"/>
        <c:lblAlgn val="ctr"/>
        <c:lblOffset val="100"/>
      </c:catAx>
      <c:valAx>
        <c:axId val="150547456"/>
        <c:scaling>
          <c:orientation val="minMax"/>
        </c:scaling>
        <c:axPos val="l"/>
        <c:majorGridlines/>
        <c:numFmt formatCode="General" sourceLinked="1"/>
        <c:tickLblPos val="nextTo"/>
        <c:crossAx val="150545920"/>
        <c:crosses val="autoZero"/>
        <c:crossBetween val="between"/>
      </c:valAx>
    </c:plotArea>
    <c:legend>
      <c:legendPos val="r"/>
      <c:layout/>
    </c:legend>
    <c:plotVisOnly val="1"/>
  </c:chart>
  <c:spPr>
    <a:gradFill rotWithShape="1">
      <a:gsLst>
        <a:gs pos="0">
          <a:schemeClr val="dk1">
            <a:tint val="70000"/>
            <a:satMod val="130000"/>
          </a:schemeClr>
        </a:gs>
        <a:gs pos="43000">
          <a:schemeClr val="dk1">
            <a:tint val="44000"/>
            <a:satMod val="165000"/>
          </a:schemeClr>
        </a:gs>
        <a:gs pos="93000">
          <a:schemeClr val="dk1">
            <a:tint val="15000"/>
            <a:satMod val="165000"/>
          </a:schemeClr>
        </a:gs>
        <a:gs pos="100000">
          <a:schemeClr val="dk1">
            <a:tint val="5000"/>
            <a:satMod val="250000"/>
          </a:schemeClr>
        </a:gs>
      </a:gsLst>
      <a:path path="circle">
        <a:fillToRect l="50000" t="130000" r="50000" b="-30000"/>
      </a:path>
    </a:gradFill>
    <a:ln w="9525" cap="flat" cmpd="sng" algn="ctr">
      <a:solidFill>
        <a:schemeClr val="dk1">
          <a:shade val="50000"/>
          <a:satMod val="103000"/>
        </a:schemeClr>
      </a:solidFill>
      <a:prstDash val="solid"/>
    </a:ln>
    <a:effectLst>
      <a:outerShdw blurRad="57150" dist="38100" dir="5400000" algn="ctr" rotWithShape="0">
        <a:schemeClr val="dk1">
          <a:shade val="9000"/>
          <a:satMod val="105000"/>
          <a:alpha val="48000"/>
        </a:schemeClr>
      </a:outerShdw>
    </a:effectLst>
  </c:spPr>
  <c:txPr>
    <a:bodyPr/>
    <a:lstStyle/>
    <a:p>
      <a:pPr>
        <a:defRPr>
          <a:solidFill>
            <a:schemeClr val="dk1"/>
          </a:solidFill>
          <a:latin typeface="+mn-lt"/>
          <a:ea typeface="+mn-ea"/>
          <a:cs typeface="+mn-cs"/>
        </a:defRPr>
      </a:pPr>
      <a:endParaRPr lang="en-US"/>
    </a:p>
  </c:txPr>
  <c:externalData r:id="rId1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title>
      <c:layout/>
    </c:title>
    <c:view3D>
      <c:rAngAx val="1"/>
    </c:view3D>
    <c:plotArea>
      <c:layout/>
      <c:bar3DChart>
        <c:barDir val="col"/>
        <c:grouping val="clustered"/>
        <c:ser>
          <c:idx val="0"/>
          <c:order val="0"/>
          <c:tx>
            <c:strRef>
              <c:f>Sheet2!$B$40</c:f>
              <c:strCache>
                <c:ptCount val="1"/>
                <c:pt idx="0">
                  <c:v>SENIORI</c:v>
                </c:pt>
              </c:strCache>
            </c:strRef>
          </c:tx>
          <c:spPr>
            <a:solidFill>
              <a:srgbClr val="0070C0"/>
            </a:solidFill>
          </c:spPr>
          <c:cat>
            <c:numRef>
              <c:f>Sheet2!$C$39:$F$39</c:f>
              <c:numCache>
                <c:formatCode>General</c:formatCode>
                <c:ptCount val="4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</c:numCache>
            </c:numRef>
          </c:cat>
          <c:val>
            <c:numRef>
              <c:f>Sheet2!$C$40:$F$40</c:f>
              <c:numCache>
                <c:formatCode>General</c:formatCode>
                <c:ptCount val="4"/>
                <c:pt idx="0">
                  <c:v>164</c:v>
                </c:pt>
                <c:pt idx="1">
                  <c:v>188</c:v>
                </c:pt>
                <c:pt idx="2">
                  <c:v>197</c:v>
                </c:pt>
                <c:pt idx="3">
                  <c:v>189</c:v>
                </c:pt>
              </c:numCache>
            </c:numRef>
          </c:val>
        </c:ser>
        <c:shape val="box"/>
        <c:axId val="151182720"/>
        <c:axId val="151192704"/>
        <c:axId val="0"/>
      </c:bar3DChart>
      <c:catAx>
        <c:axId val="151182720"/>
        <c:scaling>
          <c:orientation val="minMax"/>
        </c:scaling>
        <c:axPos val="b"/>
        <c:numFmt formatCode="General" sourceLinked="1"/>
        <c:tickLblPos val="nextTo"/>
        <c:crossAx val="151192704"/>
        <c:crosses val="autoZero"/>
        <c:auto val="1"/>
        <c:lblAlgn val="ctr"/>
        <c:lblOffset val="100"/>
      </c:catAx>
      <c:valAx>
        <c:axId val="151192704"/>
        <c:scaling>
          <c:orientation val="minMax"/>
        </c:scaling>
        <c:axPos val="l"/>
        <c:majorGridlines/>
        <c:numFmt formatCode="General" sourceLinked="1"/>
        <c:tickLblPos val="nextTo"/>
        <c:crossAx val="151182720"/>
        <c:crosses val="autoZero"/>
        <c:crossBetween val="between"/>
      </c:valAx>
    </c:plotArea>
    <c:legend>
      <c:legendPos val="r"/>
      <c:layout/>
    </c:legend>
    <c:plotVisOnly val="1"/>
  </c:chart>
  <c:spPr>
    <a:solidFill>
      <a:schemeClr val="bg2">
        <a:lumMod val="25000"/>
      </a:schemeClr>
    </a:solidFill>
    <a:ln>
      <a:noFill/>
    </a:ln>
    <a:effectLst>
      <a:outerShdw blurRad="57150" dist="38100" dir="5400000" algn="ctr" rotWithShape="0">
        <a:schemeClr val="accent2">
          <a:shade val="9000"/>
          <a:satMod val="105000"/>
          <a:alpha val="48000"/>
        </a:schemeClr>
      </a:outerShdw>
    </a:effectLst>
    <a:scene3d>
      <a:camera prst="orthographicFront" fov="0">
        <a:rot lat="0" lon="0" rev="0"/>
      </a:camera>
      <a:lightRig rig="glow" dir="tl">
        <a:rot lat="0" lon="0" rev="900000"/>
      </a:lightRig>
    </a:scene3d>
    <a:sp3d prstMaterial="powder">
      <a:bevelT w="25400" h="38100"/>
    </a:sp3d>
  </c:spPr>
  <c:txPr>
    <a:bodyPr/>
    <a:lstStyle/>
    <a:p>
      <a:pPr>
        <a:defRPr>
          <a:solidFill>
            <a:schemeClr val="lt1"/>
          </a:solidFill>
          <a:latin typeface="+mn-lt"/>
          <a:ea typeface="+mn-ea"/>
          <a:cs typeface="+mn-cs"/>
        </a:defRPr>
      </a:pPr>
      <a:endParaRPr lang="en-US"/>
    </a:p>
  </c:txPr>
  <c:externalData r:id="rId1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style val="7"/>
  <c:chart>
    <c:title>
      <c:layout/>
    </c:title>
    <c:view3D>
      <c:rAngAx val="1"/>
    </c:view3D>
    <c:plotArea>
      <c:layout/>
      <c:bar3DChart>
        <c:barDir val="col"/>
        <c:grouping val="clustered"/>
        <c:ser>
          <c:idx val="0"/>
          <c:order val="0"/>
          <c:tx>
            <c:strRef>
              <c:f>Sheet2!$B$56</c:f>
              <c:strCache>
                <c:ptCount val="1"/>
                <c:pt idx="0">
                  <c:v>STARIJE PIONIRI</c:v>
                </c:pt>
              </c:strCache>
            </c:strRef>
          </c:tx>
          <c:spPr>
            <a:solidFill>
              <a:srgbClr val="00B0F0"/>
            </a:solidFill>
          </c:spPr>
          <c:cat>
            <c:numRef>
              <c:f>Sheet2!$C$55:$F$55</c:f>
              <c:numCache>
                <c:formatCode>General</c:formatCode>
                <c:ptCount val="4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</c:numCache>
            </c:numRef>
          </c:cat>
          <c:val>
            <c:numRef>
              <c:f>Sheet2!$C$56:$F$56</c:f>
              <c:numCache>
                <c:formatCode>General</c:formatCode>
                <c:ptCount val="4"/>
                <c:pt idx="0">
                  <c:v>95</c:v>
                </c:pt>
                <c:pt idx="1">
                  <c:v>104</c:v>
                </c:pt>
                <c:pt idx="2">
                  <c:v>94</c:v>
                </c:pt>
                <c:pt idx="3">
                  <c:v>80</c:v>
                </c:pt>
              </c:numCache>
            </c:numRef>
          </c:val>
        </c:ser>
        <c:shape val="box"/>
        <c:axId val="152606208"/>
        <c:axId val="152607744"/>
        <c:axId val="0"/>
      </c:bar3DChart>
      <c:catAx>
        <c:axId val="152606208"/>
        <c:scaling>
          <c:orientation val="minMax"/>
        </c:scaling>
        <c:axPos val="b"/>
        <c:numFmt formatCode="General" sourceLinked="1"/>
        <c:tickLblPos val="nextTo"/>
        <c:crossAx val="152607744"/>
        <c:crosses val="autoZero"/>
        <c:auto val="1"/>
        <c:lblAlgn val="ctr"/>
        <c:lblOffset val="100"/>
      </c:catAx>
      <c:valAx>
        <c:axId val="152607744"/>
        <c:scaling>
          <c:orientation val="minMax"/>
        </c:scaling>
        <c:axPos val="l"/>
        <c:majorGridlines/>
        <c:numFmt formatCode="General" sourceLinked="1"/>
        <c:tickLblPos val="nextTo"/>
        <c:crossAx val="152606208"/>
        <c:crosses val="autoZero"/>
        <c:crossBetween val="between"/>
      </c:valAx>
    </c:plotArea>
    <c:legend>
      <c:legendPos val="r"/>
      <c:layout/>
    </c:legend>
    <c:plotVisOnly val="1"/>
  </c:chart>
  <c:spPr>
    <a:gradFill rotWithShape="1">
      <a:gsLst>
        <a:gs pos="0">
          <a:schemeClr val="accent2">
            <a:tint val="98000"/>
            <a:shade val="25000"/>
            <a:satMod val="250000"/>
          </a:schemeClr>
        </a:gs>
        <a:gs pos="68000">
          <a:schemeClr val="accent2">
            <a:tint val="86000"/>
            <a:satMod val="115000"/>
          </a:schemeClr>
        </a:gs>
        <a:gs pos="100000">
          <a:schemeClr val="accent2">
            <a:tint val="50000"/>
            <a:satMod val="150000"/>
          </a:schemeClr>
        </a:gs>
      </a:gsLst>
      <a:path path="circle">
        <a:fillToRect l="50000" t="130000" r="50000" b="-30000"/>
      </a:path>
    </a:gradFill>
    <a:ln>
      <a:noFill/>
    </a:ln>
    <a:effectLst>
      <a:outerShdw blurRad="57150" dist="38100" dir="5400000" algn="ctr" rotWithShape="0">
        <a:schemeClr val="accent2">
          <a:shade val="9000"/>
          <a:satMod val="105000"/>
          <a:alpha val="48000"/>
        </a:schemeClr>
      </a:outerShdw>
    </a:effectLst>
    <a:scene3d>
      <a:camera prst="orthographicFront" fov="0">
        <a:rot lat="0" lon="0" rev="0"/>
      </a:camera>
      <a:lightRig rig="glow" dir="tl">
        <a:rot lat="0" lon="0" rev="900000"/>
      </a:lightRig>
    </a:scene3d>
    <a:sp3d prstMaterial="powder">
      <a:bevelT w="25400" h="38100"/>
    </a:sp3d>
  </c:spPr>
  <c:txPr>
    <a:bodyPr/>
    <a:lstStyle/>
    <a:p>
      <a:pPr>
        <a:defRPr>
          <a:solidFill>
            <a:schemeClr val="lt1"/>
          </a:solidFill>
          <a:latin typeface="+mn-lt"/>
          <a:ea typeface="+mn-ea"/>
          <a:cs typeface="+mn-cs"/>
        </a:defRPr>
      </a:pPr>
      <a:endParaRPr lang="en-US"/>
    </a:p>
  </c:txPr>
  <c:externalData r:id="rId1"/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C905CF9-798C-4FB4-B498-13E3B275F13C}" type="datetimeFigureOut">
              <a:rPr lang="en-US" smtClean="0"/>
              <a:pPr/>
              <a:t>5/10/2017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92E0360-D4B4-4861-82D7-445F256FACD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2E0360-D4B4-4861-82D7-445F256FACD1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5/10/2017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5/10/2017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5/10/2017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5/10/2017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5/10/2017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90600" y="1447800"/>
            <a:ext cx="2913645" cy="26942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innerShdw blurRad="63500" dist="50800" dir="13500000">
              <a:prstClr val="black">
                <a:alpha val="50000"/>
              </a:prstClr>
            </a:innerShdw>
          </a:effectLst>
        </p:spPr>
      </p:pic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609600" y="4343400"/>
            <a:ext cx="830580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r-Latn-CS" sz="2400" b="1" i="0" u="none" strike="noStrike" cap="none" normalizeH="0" baseline="0" dirty="0" smtClean="0">
                <a:ln>
                  <a:noFill/>
                </a:ln>
                <a:solidFill>
                  <a:srgbClr val="00B0F0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latin typeface="Century Gothic" pitchFamily="34" charset="0"/>
                <a:ea typeface="Times New Roman" pitchFamily="18" charset="0"/>
                <a:cs typeface="Arial" pitchFamily="34" charset="0"/>
              </a:rPr>
              <a:t>Osvrt na korelaciju broja registrovanih takmičara i razvoja rezultata atletičara Centralne Srbije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r-Latn-CS" sz="2400" b="1" i="0" u="none" strike="noStrike" cap="none" normalizeH="0" baseline="0" dirty="0" smtClean="0">
                <a:ln>
                  <a:noFill/>
                </a:ln>
                <a:solidFill>
                  <a:srgbClr val="00B0F0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latin typeface="Century Gothic" pitchFamily="34" charset="0"/>
                <a:ea typeface="Times New Roman" pitchFamily="18" charset="0"/>
                <a:cs typeface="Arial" pitchFamily="34" charset="0"/>
              </a:rPr>
              <a:t>u poslednjem </a:t>
            </a:r>
            <a:r>
              <a:rPr kumimoji="0" lang="sr-Latn-CS" sz="2400" b="1" i="0" u="none" strike="noStrike" cap="none" normalizeH="0" baseline="0" dirty="0" smtClean="0">
                <a:ln>
                  <a:noFill/>
                </a:ln>
                <a:solidFill>
                  <a:srgbClr val="00B0F0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latin typeface="Century Gothic" pitchFamily="34" charset="0"/>
                <a:ea typeface="Times New Roman" pitchFamily="18" charset="0"/>
                <a:cs typeface="Times New Roman" pitchFamily="18" charset="0"/>
              </a:rPr>
              <a:t>olimpjskom ciklusu 2013-2016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rgbClr val="00B0F0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latin typeface="Century Gothic" pitchFamily="34" charset="0"/>
                <a:cs typeface="Arial" pitchFamily="34" charset="0"/>
              </a:rPr>
              <a:t> </a:t>
            </a:r>
            <a:endParaRPr kumimoji="0" lang="en-US" sz="3600" b="0" i="0" u="none" strike="noStrike" cap="none" normalizeH="0" baseline="0" dirty="0" smtClean="0">
              <a:ln>
                <a:noFill/>
              </a:ln>
              <a:solidFill>
                <a:srgbClr val="00B0F0"/>
              </a:solidFill>
              <a:effectLst>
                <a:outerShdw blurRad="50800" dist="38100" algn="l" rotWithShape="0">
                  <a:prstClr val="black">
                    <a:alpha val="40000"/>
                  </a:prstClr>
                </a:outerShdw>
              </a:effectLst>
              <a:latin typeface="Century Gothic" pitchFamily="34" charset="0"/>
              <a:cs typeface="Arial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191000" y="1447800"/>
            <a:ext cx="46482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r-Latn-CS" sz="2400" b="1" dirty="0" smtClean="0">
                <a:solidFill>
                  <a:srgbClr val="FF0000"/>
                </a:solidFill>
                <a:effectLst>
                  <a:outerShdw blurRad="50800" dist="50800" dir="5400000" algn="ctr" rotWithShape="0">
                    <a:srgbClr val="000000">
                      <a:alpha val="56000"/>
                    </a:srgbClr>
                  </a:outerShdw>
                </a:effectLst>
                <a:latin typeface="Century Gothic" pitchFamily="34" charset="0"/>
                <a:cs typeface="Arial" pitchFamily="34" charset="0"/>
              </a:rPr>
              <a:t>SEMINAR ATLETSKIH TRENERA</a:t>
            </a:r>
            <a:endParaRPr lang="en-US" sz="2400" dirty="0">
              <a:solidFill>
                <a:srgbClr val="FF0000"/>
              </a:solidFill>
              <a:effectLst>
                <a:outerShdw blurRad="50800" dist="50800" dir="5400000" algn="ctr" rotWithShape="0">
                  <a:srgbClr val="000000">
                    <a:alpha val="56000"/>
                  </a:srgbClr>
                </a:outerShdw>
              </a:effectLst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4267200" y="3505200"/>
            <a:ext cx="411683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r-Latn-CS" sz="2400" b="1" dirty="0" smtClean="0">
                <a:solidFill>
                  <a:srgbClr val="FF0000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latin typeface="Century Gothic" pitchFamily="34" charset="0"/>
                <a:cs typeface="Arial" pitchFamily="34" charset="0"/>
              </a:rPr>
              <a:t>KRALJEVO,  10. maj 2017.g</a:t>
            </a:r>
            <a:endParaRPr lang="en-US" sz="2400" dirty="0">
              <a:solidFill>
                <a:srgbClr val="FF0000"/>
              </a:solidFill>
              <a:effectLst>
                <a:outerShdw blurRad="50800" dist="38100" algn="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4114800" y="6019800"/>
            <a:ext cx="477887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r-Latn-RS" sz="2400" b="1" dirty="0" smtClean="0">
                <a:solidFill>
                  <a:srgbClr val="FF0000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latin typeface="Century Gothic" pitchFamily="34" charset="0"/>
                <a:cs typeface="Arial" pitchFamily="34" charset="0"/>
              </a:rPr>
              <a:t>Ljubiša Gajić     Goran Begović</a:t>
            </a:r>
            <a:endParaRPr lang="en-US" sz="2400" dirty="0">
              <a:solidFill>
                <a:srgbClr val="FF0000"/>
              </a:solidFill>
              <a:effectLst>
                <a:outerShdw blurRad="50800" dist="38100" algn="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ChangeArrowheads="1"/>
          </p:cNvSpPr>
          <p:nvPr/>
        </p:nvSpPr>
        <p:spPr bwMode="auto">
          <a:xfrm>
            <a:off x="762000" y="1295400"/>
            <a:ext cx="7315200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r-Latn-C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entury Gothic" pitchFamily="34" charset="0"/>
                <a:ea typeface="Times New Roman" pitchFamily="18" charset="0"/>
                <a:cs typeface="Arial" pitchFamily="34" charset="0"/>
              </a:rPr>
              <a:t>ANALIZA RAZVOJA REZULTATA ATLETIČARA </a:t>
            </a:r>
            <a:endParaRPr kumimoji="0" lang="en-US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entury Gothic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r-Latn-C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entury Gothic" pitchFamily="34" charset="0"/>
                <a:ea typeface="Times New Roman" pitchFamily="18" charset="0"/>
                <a:cs typeface="Arial" pitchFamily="34" charset="0"/>
              </a:rPr>
              <a:t>CENTRALNE SRBIJE </a:t>
            </a:r>
            <a:endParaRPr kumimoji="0" lang="en-US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entury Gothic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r-Latn-C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entury Gothic" pitchFamily="34" charset="0"/>
                <a:ea typeface="Times New Roman" pitchFamily="18" charset="0"/>
                <a:cs typeface="Arial" pitchFamily="34" charset="0"/>
              </a:rPr>
              <a:t>U OLIMPIJSKOM CIKLUSU 2017-2020</a:t>
            </a:r>
            <a:endParaRPr kumimoji="0" lang="sr-Latn-CS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2438400" y="3124200"/>
            <a:ext cx="450636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800" b="1" dirty="0" smtClean="0">
                <a:latin typeface="Century Gothic" pitchFamily="34" charset="0"/>
                <a:cs typeface="Arial" pitchFamily="34" charset="0"/>
              </a:rPr>
              <a:t>Z  A  K  LJ  U  </a:t>
            </a:r>
            <a:r>
              <a:rPr lang="sr-Latn-RS" sz="2800" b="1" dirty="0" smtClean="0">
                <a:latin typeface="Century Gothic" pitchFamily="34" charset="0"/>
                <a:cs typeface="Arial" pitchFamily="34" charset="0"/>
              </a:rPr>
              <a:t>Č  A  K  .  .  .</a:t>
            </a:r>
            <a:endParaRPr kumimoji="0" lang="sr-Latn-CS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971800" y="3733800"/>
            <a:ext cx="2913645" cy="26942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innerShdw blurRad="63500" dist="50800" dir="13500000">
              <a:prstClr val="black">
                <a:alpha val="50000"/>
              </a:prstClr>
            </a:innerShdw>
          </a:effec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609601" y="609598"/>
          <a:ext cx="7772400" cy="2133601"/>
        </p:xfrm>
        <a:graphic>
          <a:graphicData uri="http://schemas.openxmlformats.org/drawingml/2006/table">
            <a:tbl>
              <a:tblPr/>
              <a:tblGrid>
                <a:gridCol w="3124060"/>
                <a:gridCol w="1162085"/>
                <a:gridCol w="1162085"/>
                <a:gridCol w="1162085"/>
                <a:gridCol w="1162085"/>
              </a:tblGrid>
              <a:tr h="567162">
                <a:tc gridSpan="3">
                  <a:txBody>
                    <a:bodyPr/>
                    <a:lstStyle/>
                    <a:p>
                      <a:pPr algn="l" fontAlgn="b"/>
                      <a:r>
                        <a:rPr lang="en-US" sz="2400" b="1" i="0" u="none" strike="noStrike" dirty="0">
                          <a:latin typeface="Century Gothic" pitchFamily="34" charset="0"/>
                        </a:rPr>
                        <a:t>UKUPAN BROJ REGISTOVANIH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600" b="1" i="0" u="none" strike="noStrike" dirty="0">
                        <a:latin typeface="Century Gothic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600" b="1" i="0" u="none" strike="noStrike" dirty="0">
                        <a:latin typeface="Century Gothic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59126"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latin typeface="Century Gothic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600" b="0" i="0" u="none" strike="noStrike" dirty="0">
                        <a:latin typeface="Century Gothic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600" b="0" i="0" u="none" strike="noStrike">
                        <a:latin typeface="Century Gothic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600" b="0" i="0" u="none" strike="noStrike">
                        <a:latin typeface="Century Gothic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600" b="0" i="0" u="none" strike="noStrike" dirty="0">
                        <a:latin typeface="Century Gothic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40151">
                <a:tc>
                  <a:txBody>
                    <a:bodyPr/>
                    <a:lstStyle/>
                    <a:p>
                      <a:pPr algn="l" fontAlgn="b"/>
                      <a:endParaRPr lang="en-US" sz="2400" b="0" i="0" u="none" strike="noStrike" dirty="0">
                        <a:latin typeface="Century Gothic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latin typeface="Century Gothic" pitchFamily="34" charset="0"/>
                        </a:rPr>
                        <a:t>2013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latin typeface="Century Gothic" pitchFamily="34" charset="0"/>
                        </a:rPr>
                        <a:t>2014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latin typeface="Century Gothic" pitchFamily="34" charset="0"/>
                        </a:rPr>
                        <a:t>2015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latin typeface="Century Gothic" pitchFamily="34" charset="0"/>
                        </a:rPr>
                        <a:t>2016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67162">
                <a:tc>
                  <a:txBody>
                    <a:bodyPr/>
                    <a:lstStyle/>
                    <a:p>
                      <a:pPr algn="l" fontAlgn="b"/>
                      <a:endParaRPr lang="en-US" sz="2400" b="0" i="0" u="none" strike="noStrike" dirty="0">
                        <a:latin typeface="Century Gothic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i="0" u="none" strike="noStrike" dirty="0">
                          <a:latin typeface="Century Gothic" pitchFamily="34" charset="0"/>
                        </a:rPr>
                        <a:t>1267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i="0" u="none" strike="noStrike" dirty="0">
                          <a:latin typeface="Century Gothic" pitchFamily="34" charset="0"/>
                        </a:rPr>
                        <a:t>1386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i="0" u="none" strike="noStrike" dirty="0">
                          <a:latin typeface="Century Gothic" pitchFamily="34" charset="0"/>
                        </a:rPr>
                        <a:t>1397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i="0" u="none" strike="noStrike" dirty="0">
                          <a:latin typeface="Century Gothic" pitchFamily="34" charset="0"/>
                        </a:rPr>
                        <a:t>1348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3" name="Chart 2"/>
          <p:cNvGraphicFramePr>
            <a:graphicFrameLocks/>
          </p:cNvGraphicFramePr>
          <p:nvPr/>
        </p:nvGraphicFramePr>
        <p:xfrm>
          <a:off x="990600" y="3124200"/>
          <a:ext cx="7391400" cy="32062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1219200" y="990600"/>
          <a:ext cx="6019798" cy="1607819"/>
        </p:xfrm>
        <a:graphic>
          <a:graphicData uri="http://schemas.openxmlformats.org/drawingml/2006/table">
            <a:tbl>
              <a:tblPr/>
              <a:tblGrid>
                <a:gridCol w="2477114"/>
                <a:gridCol w="885671"/>
                <a:gridCol w="885671"/>
                <a:gridCol w="885671"/>
                <a:gridCol w="885671"/>
              </a:tblGrid>
              <a:tr h="311150">
                <a:tc gridSpan="3">
                  <a:txBody>
                    <a:bodyPr/>
                    <a:lstStyle/>
                    <a:p>
                      <a:pPr algn="l" fontAlgn="b"/>
                      <a:r>
                        <a:rPr lang="pl-PL" sz="1800" b="1" i="0" u="none" strike="noStrike" dirty="0">
                          <a:latin typeface="Century Gothic"/>
                        </a:rPr>
                        <a:t>UKUPAN BROJ REGISTOVANIH PO POLU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800" b="0" i="0" u="none" strike="noStrike" dirty="0">
                        <a:latin typeface="Century Gothic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800" b="0" i="0" u="none" strike="noStrike" dirty="0">
                        <a:latin typeface="Century Gothic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66700"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 dirty="0">
                        <a:latin typeface="Century Gothic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800" b="0" i="0" u="none" strike="noStrike">
                        <a:latin typeface="Century Gothic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800" b="0" i="0" u="none" strike="noStrike">
                        <a:latin typeface="Century Gothic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800" b="0" i="0" u="none" strike="noStrike">
                        <a:latin typeface="Century Gothic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800" b="0" i="0" u="none" strike="noStrike" dirty="0">
                        <a:latin typeface="Century Gothic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0783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latin typeface="Century Gothic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latin typeface="Century Gothic"/>
                        </a:rPr>
                        <a:t>2013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latin typeface="Century Gothic"/>
                        </a:rPr>
                        <a:t>2014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latin typeface="Century Gothic"/>
                        </a:rPr>
                        <a:t>2015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latin typeface="Century Gothic"/>
                        </a:rPr>
                        <a:t>2016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0783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latin typeface="Century Gothic"/>
                        </a:rPr>
                        <a:t>ukupno MUŠKARACA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70C0"/>
                          </a:solidFill>
                          <a:latin typeface="Century Gothic"/>
                        </a:rPr>
                        <a:t>666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70C0"/>
                          </a:solidFill>
                          <a:latin typeface="Century Gothic"/>
                        </a:rPr>
                        <a:t>701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70C0"/>
                          </a:solidFill>
                          <a:latin typeface="Century Gothic"/>
                        </a:rPr>
                        <a:t>698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0070C0"/>
                          </a:solidFill>
                          <a:latin typeface="Century Gothic"/>
                        </a:rPr>
                        <a:t>642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0783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latin typeface="Century Gothic"/>
                        </a:rPr>
                        <a:t>ukupno ŽENA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FF0000"/>
                          </a:solidFill>
                          <a:latin typeface="Century Gothic"/>
                        </a:rPr>
                        <a:t>601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FF0000"/>
                          </a:solidFill>
                          <a:latin typeface="Century Gothic"/>
                        </a:rPr>
                        <a:t>685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FF0000"/>
                          </a:solidFill>
                          <a:latin typeface="Century Gothic"/>
                        </a:rPr>
                        <a:t>699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FF0000"/>
                          </a:solidFill>
                          <a:latin typeface="Century Gothic"/>
                        </a:rPr>
                        <a:t>706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3" name="Chart 2"/>
          <p:cNvGraphicFramePr>
            <a:graphicFrameLocks/>
          </p:cNvGraphicFramePr>
          <p:nvPr/>
        </p:nvGraphicFramePr>
        <p:xfrm>
          <a:off x="1143000" y="2819400"/>
          <a:ext cx="7696200" cy="3505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762000" y="906192"/>
          <a:ext cx="6019801" cy="2468880"/>
        </p:xfrm>
        <a:graphic>
          <a:graphicData uri="http://schemas.openxmlformats.org/drawingml/2006/table">
            <a:tbl>
              <a:tblPr/>
              <a:tblGrid>
                <a:gridCol w="2218705"/>
                <a:gridCol w="950274"/>
                <a:gridCol w="950274"/>
                <a:gridCol w="950274"/>
                <a:gridCol w="950274"/>
              </a:tblGrid>
              <a:tr h="245533">
                <a:tc gridSpan="5">
                  <a:txBody>
                    <a:bodyPr/>
                    <a:lstStyle/>
                    <a:p>
                      <a:pPr algn="l" fontAlgn="b"/>
                      <a:r>
                        <a:rPr lang="pl-PL" sz="1800" b="1" i="0" u="none" strike="noStrike" dirty="0">
                          <a:latin typeface="Century Gothic"/>
                        </a:rPr>
                        <a:t>BROJ REGISTROVANIH ATLETIČARKI PO KATEGORIJAMA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45533"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latin typeface="Century Gothic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800" b="0" i="0" u="none" strike="noStrike">
                        <a:solidFill>
                          <a:srgbClr val="0070C0"/>
                        </a:solidFill>
                        <a:latin typeface="Century Gothic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800" b="0" i="0" u="none" strike="noStrike">
                        <a:latin typeface="Century Gothic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800" b="0" i="0" u="none" strike="noStrike">
                        <a:latin typeface="Century Gothic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800" b="0" i="0" u="none" strike="noStrike" dirty="0">
                        <a:latin typeface="Century Gothic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5533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latin typeface="Century Gothic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latin typeface="Century Gothic"/>
                        </a:rPr>
                        <a:t>2013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latin typeface="Century Gothic"/>
                        </a:rPr>
                        <a:t>2014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latin typeface="Century Gothic"/>
                        </a:rPr>
                        <a:t>2015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latin typeface="Century Gothic"/>
                        </a:rPr>
                        <a:t>2016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5533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latin typeface="Century Gothic"/>
                        </a:rPr>
                        <a:t>VETERANKE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FF0000"/>
                          </a:solidFill>
                          <a:latin typeface="Century Gothic"/>
                        </a:rPr>
                        <a:t>10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FF0000"/>
                          </a:solidFill>
                          <a:latin typeface="Century Gothic"/>
                        </a:rPr>
                        <a:t>11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FF0000"/>
                          </a:solidFill>
                          <a:latin typeface="Century Gothic"/>
                        </a:rPr>
                        <a:t>12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FF0000"/>
                          </a:solidFill>
                          <a:latin typeface="Century Gothic"/>
                        </a:rPr>
                        <a:t>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5533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latin typeface="Century Gothic"/>
                        </a:rPr>
                        <a:t>SENIORKE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FF0000"/>
                          </a:solidFill>
                          <a:latin typeface="Century Gothic"/>
                        </a:rPr>
                        <a:t>72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FF0000"/>
                          </a:solidFill>
                          <a:latin typeface="Century Gothic"/>
                        </a:rPr>
                        <a:t>85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FF0000"/>
                          </a:solidFill>
                          <a:latin typeface="Century Gothic"/>
                        </a:rPr>
                        <a:t>95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FF0000"/>
                          </a:solidFill>
                          <a:latin typeface="Century Gothic"/>
                        </a:rPr>
                        <a:t>94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5533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latin typeface="Century Gothic"/>
                        </a:rPr>
                        <a:t>STARIJE JUNIORKE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FF0000"/>
                          </a:solidFill>
                          <a:latin typeface="Century Gothic"/>
                        </a:rPr>
                        <a:t>64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FF0000"/>
                          </a:solidFill>
                          <a:latin typeface="Century Gothic"/>
                        </a:rPr>
                        <a:t>73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FF0000"/>
                          </a:solidFill>
                          <a:latin typeface="Century Gothic"/>
                        </a:rPr>
                        <a:t>68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FF0000"/>
                          </a:solidFill>
                          <a:latin typeface="Century Gothic"/>
                        </a:rPr>
                        <a:t>58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5533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latin typeface="Century Gothic"/>
                        </a:rPr>
                        <a:t>MLAĐE JUNIORKE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FF0000"/>
                          </a:solidFill>
                          <a:latin typeface="Century Gothic"/>
                        </a:rPr>
                        <a:t>115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FF0000"/>
                          </a:solidFill>
                          <a:latin typeface="Century Gothic"/>
                        </a:rPr>
                        <a:t>112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FF0000"/>
                          </a:solidFill>
                          <a:latin typeface="Century Gothic"/>
                        </a:rPr>
                        <a:t>92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FF0000"/>
                          </a:solidFill>
                          <a:latin typeface="Century Gothic"/>
                        </a:rPr>
                        <a:t>87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5533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latin typeface="Century Gothic"/>
                        </a:rPr>
                        <a:t>STARIJE PIONIRKE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FF0000"/>
                          </a:solidFill>
                          <a:latin typeface="Century Gothic"/>
                        </a:rPr>
                        <a:t>133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FF0000"/>
                          </a:solidFill>
                          <a:latin typeface="Century Gothic"/>
                        </a:rPr>
                        <a:t>137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FF0000"/>
                          </a:solidFill>
                          <a:latin typeface="Century Gothic"/>
                        </a:rPr>
                        <a:t>140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FF0000"/>
                          </a:solidFill>
                          <a:latin typeface="Century Gothic"/>
                        </a:rPr>
                        <a:t>155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5533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latin typeface="Century Gothic"/>
                        </a:rPr>
                        <a:t>MLAĐE PIONIRKE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FF0000"/>
                          </a:solidFill>
                          <a:latin typeface="Century Gothic"/>
                        </a:rPr>
                        <a:t>207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FF0000"/>
                          </a:solidFill>
                          <a:latin typeface="Century Gothic"/>
                        </a:rPr>
                        <a:t>267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FF0000"/>
                          </a:solidFill>
                          <a:latin typeface="Century Gothic"/>
                        </a:rPr>
                        <a:t>292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FF0000"/>
                          </a:solidFill>
                          <a:latin typeface="Century Gothic"/>
                        </a:rPr>
                        <a:t>304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3" name="Chart 2"/>
          <p:cNvGraphicFramePr>
            <a:graphicFrameLocks/>
          </p:cNvGraphicFramePr>
          <p:nvPr/>
        </p:nvGraphicFramePr>
        <p:xfrm>
          <a:off x="685800" y="3733800"/>
          <a:ext cx="7696200" cy="266231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954453" y="904827"/>
          <a:ext cx="6156325" cy="2468880"/>
        </p:xfrm>
        <a:graphic>
          <a:graphicData uri="http://schemas.openxmlformats.org/drawingml/2006/table">
            <a:tbl>
              <a:tblPr/>
              <a:tblGrid>
                <a:gridCol w="2322147"/>
                <a:gridCol w="1209033"/>
                <a:gridCol w="843377"/>
                <a:gridCol w="843377"/>
                <a:gridCol w="938391"/>
              </a:tblGrid>
              <a:tr h="262982">
                <a:tc gridSpan="5">
                  <a:txBody>
                    <a:bodyPr/>
                    <a:lstStyle/>
                    <a:p>
                      <a:pPr algn="l" fontAlgn="b"/>
                      <a:r>
                        <a:rPr lang="en-US" sz="1800" b="1" i="0" u="none" strike="noStrike" dirty="0">
                          <a:latin typeface="Century Gothic"/>
                        </a:rPr>
                        <a:t>BROJ REGISTROVANIH ATLETIČARA PO KATEGORIJAMA 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62982"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latin typeface="Century Gothic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800" b="0" i="0" u="none" strike="noStrike">
                        <a:latin typeface="Century Gothic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800" b="0" i="0" u="none" strike="noStrike">
                        <a:latin typeface="Century Gothic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800" b="0" i="0" u="none" strike="noStrike">
                        <a:latin typeface="Century Gothic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800" b="0" i="0" u="none" strike="noStrike" dirty="0">
                        <a:latin typeface="Century Gothic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2982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latin typeface="Century Gothic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latin typeface="Century Gothic"/>
                        </a:rPr>
                        <a:t>2013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latin typeface="Century Gothic"/>
                        </a:rPr>
                        <a:t>2014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latin typeface="Century Gothic"/>
                        </a:rPr>
                        <a:t>2015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latin typeface="Century Gothic"/>
                        </a:rPr>
                        <a:t>2016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2982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latin typeface="Century Gothic"/>
                        </a:rPr>
                        <a:t>VETERANI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0070C0"/>
                          </a:solidFill>
                          <a:latin typeface="Century Gothic"/>
                        </a:rPr>
                        <a:t>44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0070C0"/>
                          </a:solidFill>
                          <a:latin typeface="Century Gothic"/>
                        </a:rPr>
                        <a:t>48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0070C0"/>
                          </a:solidFill>
                          <a:latin typeface="Century Gothic"/>
                        </a:rPr>
                        <a:t>51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0070C0"/>
                          </a:solidFill>
                          <a:latin typeface="Century Gothic"/>
                        </a:rPr>
                        <a:t>51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2982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latin typeface="Century Gothic"/>
                        </a:rPr>
                        <a:t>SENIORI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0070C0"/>
                          </a:solidFill>
                          <a:latin typeface="Century Gothic"/>
                        </a:rPr>
                        <a:t>164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70C0"/>
                          </a:solidFill>
                          <a:latin typeface="Century Gothic"/>
                        </a:rPr>
                        <a:t>188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70C0"/>
                          </a:solidFill>
                          <a:latin typeface="Century Gothic"/>
                        </a:rPr>
                        <a:t>197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0070C0"/>
                          </a:solidFill>
                          <a:latin typeface="Century Gothic"/>
                        </a:rPr>
                        <a:t>189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2982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latin typeface="Century Gothic"/>
                        </a:rPr>
                        <a:t>STARIJE JUNIORI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70C0"/>
                          </a:solidFill>
                          <a:latin typeface="Century Gothic"/>
                        </a:rPr>
                        <a:t>113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70C0"/>
                          </a:solidFill>
                          <a:latin typeface="Century Gothic"/>
                        </a:rPr>
                        <a:t>110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70C0"/>
                          </a:solidFill>
                          <a:latin typeface="Century Gothic"/>
                        </a:rPr>
                        <a:t>114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0070C0"/>
                          </a:solidFill>
                          <a:latin typeface="Century Gothic"/>
                        </a:rPr>
                        <a:t>78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2982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latin typeface="Century Gothic"/>
                        </a:rPr>
                        <a:t>MLAĐE JUNIORI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70C0"/>
                          </a:solidFill>
                          <a:latin typeface="Century Gothic"/>
                        </a:rPr>
                        <a:t>143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70C0"/>
                          </a:solidFill>
                          <a:latin typeface="Century Gothic"/>
                        </a:rPr>
                        <a:t>108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0070C0"/>
                          </a:solidFill>
                          <a:latin typeface="Century Gothic"/>
                        </a:rPr>
                        <a:t>91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0070C0"/>
                          </a:solidFill>
                          <a:latin typeface="Century Gothic"/>
                        </a:rPr>
                        <a:t>88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2982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latin typeface="Century Gothic"/>
                        </a:rPr>
                        <a:t>STARIJE PIONIRI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70C0"/>
                          </a:solidFill>
                          <a:latin typeface="Century Gothic"/>
                        </a:rPr>
                        <a:t>95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70C0"/>
                          </a:solidFill>
                          <a:latin typeface="Century Gothic"/>
                        </a:rPr>
                        <a:t>104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70C0"/>
                          </a:solidFill>
                          <a:latin typeface="Century Gothic"/>
                        </a:rPr>
                        <a:t>94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0070C0"/>
                          </a:solidFill>
                          <a:latin typeface="Century Gothic"/>
                        </a:rPr>
                        <a:t>80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2818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latin typeface="Century Gothic"/>
                        </a:rPr>
                        <a:t>MLAĐE PIONIRI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70C0"/>
                          </a:solidFill>
                          <a:latin typeface="Century Gothic"/>
                        </a:rPr>
                        <a:t>107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70C0"/>
                          </a:solidFill>
                          <a:latin typeface="Century Gothic"/>
                        </a:rPr>
                        <a:t>143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70C0"/>
                          </a:solidFill>
                          <a:latin typeface="Century Gothic"/>
                        </a:rPr>
                        <a:t>151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0070C0"/>
                          </a:solidFill>
                          <a:latin typeface="Century Gothic"/>
                        </a:rPr>
                        <a:t>156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5" name="Chart 4"/>
          <p:cNvGraphicFramePr>
            <a:graphicFrameLocks/>
          </p:cNvGraphicFramePr>
          <p:nvPr/>
        </p:nvGraphicFramePr>
        <p:xfrm>
          <a:off x="914400" y="3581400"/>
          <a:ext cx="7315200" cy="29813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/>
          <p:nvPr/>
        </p:nvGraphicFramePr>
        <p:xfrm>
          <a:off x="4876800" y="990600"/>
          <a:ext cx="3962400" cy="26860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914401" y="1066800"/>
          <a:ext cx="3276598" cy="5499243"/>
        </p:xfrm>
        <a:graphic>
          <a:graphicData uri="http://schemas.openxmlformats.org/drawingml/2006/table">
            <a:tbl>
              <a:tblPr/>
              <a:tblGrid>
                <a:gridCol w="1069381"/>
                <a:gridCol w="735739"/>
                <a:gridCol w="735739"/>
                <a:gridCol w="735739"/>
              </a:tblGrid>
              <a:tr h="173985">
                <a:tc>
                  <a:txBody>
                    <a:bodyPr/>
                    <a:lstStyle/>
                    <a:p>
                      <a:pPr algn="l" fontAlgn="b"/>
                      <a:r>
                        <a:rPr lang="sr-Cyrl-RS" sz="1800" b="1" i="0" u="none" strike="noStrike">
                          <a:latin typeface="Century Gothic"/>
                        </a:rPr>
                        <a:t>100m</a:t>
                      </a:r>
                      <a:endParaRPr lang="en-US" sz="1800" b="1" i="0" u="none" strike="noStrike">
                        <a:latin typeface="Century Gothic"/>
                      </a:endParaRPr>
                    </a:p>
                  </a:txBody>
                  <a:tcPr marL="7249" marR="7249" marT="72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latin typeface="Arial"/>
                      </a:endParaRPr>
                    </a:p>
                  </a:txBody>
                  <a:tcPr marL="7249" marR="7249" marT="72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latin typeface="Arial"/>
                      </a:endParaRPr>
                    </a:p>
                  </a:txBody>
                  <a:tcPr marL="7249" marR="7249" marT="72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FF0000"/>
                        </a:solidFill>
                        <a:latin typeface="Arial"/>
                      </a:endParaRPr>
                    </a:p>
                  </a:txBody>
                  <a:tcPr marL="7249" marR="7249" marT="72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</a:tr>
              <a:tr h="146437">
                <a:tc>
                  <a:txBody>
                    <a:bodyPr/>
                    <a:lstStyle/>
                    <a:p>
                      <a:pPr algn="l" fontAlgn="b"/>
                      <a:r>
                        <a:rPr lang="sr-Cyrl-RS" sz="1200" b="1" i="0" u="none" strike="noStrike">
                          <a:latin typeface="Century Gothic"/>
                        </a:rPr>
                        <a:t>god.</a:t>
                      </a:r>
                      <a:endParaRPr lang="en-US" sz="1200" b="1" i="0" u="none" strike="noStrike">
                        <a:latin typeface="Century Gothic"/>
                      </a:endParaRPr>
                    </a:p>
                  </a:txBody>
                  <a:tcPr marL="7249" marR="7249" marT="72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>
                          <a:latin typeface="Century Gothic"/>
                        </a:rPr>
                        <a:t>prva</a:t>
                      </a:r>
                    </a:p>
                  </a:txBody>
                  <a:tcPr marL="7249" marR="7249" marT="72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>
                          <a:latin typeface="Century Gothic"/>
                        </a:rPr>
                        <a:t>peta</a:t>
                      </a:r>
                    </a:p>
                  </a:txBody>
                  <a:tcPr marL="7249" marR="7249" marT="72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>
                          <a:solidFill>
                            <a:srgbClr val="FF0000"/>
                          </a:solidFill>
                          <a:latin typeface="Century Gothic"/>
                        </a:rPr>
                        <a:t>prosek</a:t>
                      </a:r>
                    </a:p>
                  </a:txBody>
                  <a:tcPr marL="7249" marR="7249" marT="72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</a:tr>
              <a:tr h="146437">
                <a:tc>
                  <a:txBody>
                    <a:bodyPr/>
                    <a:lstStyle/>
                    <a:p>
                      <a:pPr algn="l" fontAlgn="b"/>
                      <a:r>
                        <a:rPr lang="sr-Cyrl-RS" sz="1200" b="1" i="0" u="none" strike="noStrike">
                          <a:latin typeface="Century Gothic"/>
                        </a:rPr>
                        <a:t>2013.</a:t>
                      </a:r>
                      <a:endParaRPr lang="en-US" sz="1200" b="1" i="0" u="none" strike="noStrike">
                        <a:latin typeface="Century Gothic"/>
                      </a:endParaRPr>
                    </a:p>
                  </a:txBody>
                  <a:tcPr marL="7249" marR="7249" marT="72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 dirty="0">
                          <a:latin typeface="Century Gothic"/>
                        </a:rPr>
                        <a:t>12,58</a:t>
                      </a:r>
                    </a:p>
                  </a:txBody>
                  <a:tcPr marL="7249" marR="7249" marT="72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latin typeface="Century Gothic"/>
                        </a:rPr>
                        <a:t>12,96</a:t>
                      </a:r>
                    </a:p>
                  </a:txBody>
                  <a:tcPr marL="7249" marR="7249" marT="72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FF0000"/>
                          </a:solidFill>
                          <a:latin typeface="Century Gothic"/>
                        </a:rPr>
                        <a:t>12,723</a:t>
                      </a:r>
                    </a:p>
                  </a:txBody>
                  <a:tcPr marL="7249" marR="7249" marT="72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</a:tr>
              <a:tr h="146437">
                <a:tc>
                  <a:txBody>
                    <a:bodyPr/>
                    <a:lstStyle/>
                    <a:p>
                      <a:pPr algn="l" fontAlgn="b"/>
                      <a:r>
                        <a:rPr lang="sr-Cyrl-RS" sz="1200" b="1" i="0" u="none" strike="noStrike">
                          <a:latin typeface="Century Gothic"/>
                        </a:rPr>
                        <a:t>2014.</a:t>
                      </a:r>
                      <a:endParaRPr lang="en-US" sz="1200" b="1" i="0" u="none" strike="noStrike">
                        <a:latin typeface="Century Gothic"/>
                      </a:endParaRPr>
                    </a:p>
                  </a:txBody>
                  <a:tcPr marL="7249" marR="7249" marT="72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latin typeface="Century Gothic"/>
                        </a:rPr>
                        <a:t>12,28</a:t>
                      </a:r>
                    </a:p>
                  </a:txBody>
                  <a:tcPr marL="7249" marR="7249" marT="72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latin typeface="Century Gothic"/>
                        </a:rPr>
                        <a:t>12,98</a:t>
                      </a:r>
                    </a:p>
                  </a:txBody>
                  <a:tcPr marL="7249" marR="7249" marT="72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FF0000"/>
                          </a:solidFill>
                          <a:latin typeface="Century Gothic"/>
                        </a:rPr>
                        <a:t>12,530</a:t>
                      </a:r>
                    </a:p>
                  </a:txBody>
                  <a:tcPr marL="7249" marR="7249" marT="72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</a:tr>
              <a:tr h="146437">
                <a:tc>
                  <a:txBody>
                    <a:bodyPr/>
                    <a:lstStyle/>
                    <a:p>
                      <a:pPr algn="l" fontAlgn="b"/>
                      <a:r>
                        <a:rPr lang="sr-Cyrl-RS" sz="1200" b="1" i="0" u="none" strike="noStrike">
                          <a:latin typeface="Century Gothic"/>
                        </a:rPr>
                        <a:t>2015.</a:t>
                      </a:r>
                      <a:endParaRPr lang="en-US" sz="1200" b="1" i="0" u="none" strike="noStrike">
                        <a:latin typeface="Century Gothic"/>
                      </a:endParaRPr>
                    </a:p>
                  </a:txBody>
                  <a:tcPr marL="7249" marR="7249" marT="72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latin typeface="Century Gothic"/>
                        </a:rPr>
                        <a:t>12,30</a:t>
                      </a:r>
                    </a:p>
                  </a:txBody>
                  <a:tcPr marL="7249" marR="7249" marT="72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latin typeface="Century Gothic"/>
                        </a:rPr>
                        <a:t>12,68</a:t>
                      </a:r>
                    </a:p>
                  </a:txBody>
                  <a:tcPr marL="7249" marR="7249" marT="72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FF0000"/>
                          </a:solidFill>
                          <a:latin typeface="Century Gothic"/>
                        </a:rPr>
                        <a:t>12,518</a:t>
                      </a:r>
                    </a:p>
                  </a:txBody>
                  <a:tcPr marL="7249" marR="7249" marT="72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</a:tr>
              <a:tr h="146437">
                <a:tc>
                  <a:txBody>
                    <a:bodyPr/>
                    <a:lstStyle/>
                    <a:p>
                      <a:pPr algn="l" fontAlgn="b"/>
                      <a:r>
                        <a:rPr lang="sr-Cyrl-RS" sz="1200" b="1" i="0" u="none" strike="noStrike">
                          <a:latin typeface="Century Gothic"/>
                        </a:rPr>
                        <a:t>2016.</a:t>
                      </a:r>
                      <a:endParaRPr lang="en-US" sz="1200" b="1" i="0" u="none" strike="noStrike">
                        <a:latin typeface="Century Gothic"/>
                      </a:endParaRPr>
                    </a:p>
                  </a:txBody>
                  <a:tcPr marL="7249" marR="7249" marT="72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latin typeface="Century Gothic"/>
                        </a:rPr>
                        <a:t>12,34</a:t>
                      </a:r>
                    </a:p>
                  </a:txBody>
                  <a:tcPr marL="7249" marR="7249" marT="72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latin typeface="Century Gothic"/>
                        </a:rPr>
                        <a:t>12,77</a:t>
                      </a:r>
                    </a:p>
                  </a:txBody>
                  <a:tcPr marL="7249" marR="7249" marT="72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FF0000"/>
                          </a:solidFill>
                          <a:latin typeface="Century Gothic"/>
                        </a:rPr>
                        <a:t>12,552</a:t>
                      </a:r>
                    </a:p>
                  </a:txBody>
                  <a:tcPr marL="7249" marR="7249" marT="72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</a:tr>
              <a:tr h="146437">
                <a:tc>
                  <a:txBody>
                    <a:bodyPr/>
                    <a:lstStyle/>
                    <a:p>
                      <a:pPr algn="l" fontAlgn="b"/>
                      <a:endParaRPr lang="en-US" sz="1200" b="1" i="0" u="none" strike="noStrike">
                        <a:latin typeface="Century Gothic"/>
                      </a:endParaRPr>
                    </a:p>
                  </a:txBody>
                  <a:tcPr marL="7249" marR="7249" marT="72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latin typeface="Arial"/>
                      </a:endParaRPr>
                    </a:p>
                  </a:txBody>
                  <a:tcPr marL="7249" marR="7249" marT="72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latin typeface="Arial"/>
                      </a:endParaRPr>
                    </a:p>
                  </a:txBody>
                  <a:tcPr marL="7249" marR="7249" marT="72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FF0000"/>
                        </a:solidFill>
                        <a:latin typeface="Arial"/>
                      </a:endParaRPr>
                    </a:p>
                  </a:txBody>
                  <a:tcPr marL="7249" marR="7249" marT="72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</a:tr>
              <a:tr h="173985">
                <a:tc>
                  <a:txBody>
                    <a:bodyPr/>
                    <a:lstStyle/>
                    <a:p>
                      <a:pPr algn="l" fontAlgn="b"/>
                      <a:r>
                        <a:rPr lang="sr-Cyrl-RS" sz="1800" b="1" i="0" u="none" strike="noStrike">
                          <a:latin typeface="Century Gothic"/>
                        </a:rPr>
                        <a:t>400m</a:t>
                      </a:r>
                      <a:endParaRPr lang="en-US" sz="1800" b="1" i="0" u="none" strike="noStrike">
                        <a:latin typeface="Century Gothic"/>
                      </a:endParaRPr>
                    </a:p>
                  </a:txBody>
                  <a:tcPr marL="7249" marR="7249" marT="72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latin typeface="Arial"/>
                      </a:endParaRPr>
                    </a:p>
                  </a:txBody>
                  <a:tcPr marL="7249" marR="7249" marT="72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latin typeface="Arial"/>
                      </a:endParaRPr>
                    </a:p>
                  </a:txBody>
                  <a:tcPr marL="7249" marR="7249" marT="72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FF0000"/>
                        </a:solidFill>
                        <a:latin typeface="Arial"/>
                      </a:endParaRPr>
                    </a:p>
                  </a:txBody>
                  <a:tcPr marL="7249" marR="7249" marT="72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</a:tr>
              <a:tr h="146437">
                <a:tc>
                  <a:txBody>
                    <a:bodyPr/>
                    <a:lstStyle/>
                    <a:p>
                      <a:pPr algn="l" fontAlgn="b"/>
                      <a:r>
                        <a:rPr lang="sr-Cyrl-RS" sz="1200" b="1" i="0" u="none" strike="noStrike">
                          <a:latin typeface="Century Gothic"/>
                        </a:rPr>
                        <a:t>god.</a:t>
                      </a:r>
                      <a:endParaRPr lang="en-US" sz="1200" b="1" i="0" u="none" strike="noStrike">
                        <a:latin typeface="Century Gothic"/>
                      </a:endParaRPr>
                    </a:p>
                  </a:txBody>
                  <a:tcPr marL="7249" marR="7249" marT="72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>
                          <a:latin typeface="Century Gothic"/>
                        </a:rPr>
                        <a:t>prva</a:t>
                      </a:r>
                    </a:p>
                  </a:txBody>
                  <a:tcPr marL="7249" marR="7249" marT="72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>
                          <a:latin typeface="Century Gothic"/>
                        </a:rPr>
                        <a:t>peta</a:t>
                      </a:r>
                    </a:p>
                  </a:txBody>
                  <a:tcPr marL="7249" marR="7249" marT="72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>
                          <a:solidFill>
                            <a:srgbClr val="FF0000"/>
                          </a:solidFill>
                          <a:latin typeface="Century Gothic"/>
                        </a:rPr>
                        <a:t>prosek</a:t>
                      </a:r>
                    </a:p>
                  </a:txBody>
                  <a:tcPr marL="7249" marR="7249" marT="72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</a:tr>
              <a:tr h="146437">
                <a:tc>
                  <a:txBody>
                    <a:bodyPr/>
                    <a:lstStyle/>
                    <a:p>
                      <a:pPr algn="l" fontAlgn="b"/>
                      <a:r>
                        <a:rPr lang="sr-Cyrl-RS" sz="1200" b="1" i="0" u="none" strike="noStrike">
                          <a:latin typeface="Century Gothic"/>
                        </a:rPr>
                        <a:t>2013.</a:t>
                      </a:r>
                      <a:endParaRPr lang="en-US" sz="1200" b="1" i="0" u="none" strike="noStrike">
                        <a:latin typeface="Century Gothic"/>
                      </a:endParaRPr>
                    </a:p>
                  </a:txBody>
                  <a:tcPr marL="7249" marR="7249" marT="72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latin typeface="Century Gothic"/>
                        </a:rPr>
                        <a:t>55,50</a:t>
                      </a:r>
                    </a:p>
                  </a:txBody>
                  <a:tcPr marL="7249" marR="7249" marT="72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latin typeface="Century Gothic"/>
                        </a:rPr>
                        <a:t>59,84</a:t>
                      </a:r>
                    </a:p>
                  </a:txBody>
                  <a:tcPr marL="7249" marR="7249" marT="72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FF0000"/>
                          </a:solidFill>
                          <a:latin typeface="Century Gothic"/>
                        </a:rPr>
                        <a:t>58,495</a:t>
                      </a:r>
                    </a:p>
                  </a:txBody>
                  <a:tcPr marL="7249" marR="7249" marT="72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</a:tr>
              <a:tr h="146437">
                <a:tc>
                  <a:txBody>
                    <a:bodyPr/>
                    <a:lstStyle/>
                    <a:p>
                      <a:pPr algn="l" fontAlgn="b"/>
                      <a:r>
                        <a:rPr lang="sr-Cyrl-RS" sz="1200" b="1" i="0" u="none" strike="noStrike">
                          <a:latin typeface="Century Gothic"/>
                        </a:rPr>
                        <a:t>2014.</a:t>
                      </a:r>
                      <a:endParaRPr lang="en-US" sz="1200" b="1" i="0" u="none" strike="noStrike">
                        <a:latin typeface="Century Gothic"/>
                      </a:endParaRPr>
                    </a:p>
                  </a:txBody>
                  <a:tcPr marL="7249" marR="7249" marT="72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latin typeface="Century Gothic"/>
                        </a:rPr>
                        <a:t>55,07</a:t>
                      </a:r>
                    </a:p>
                  </a:txBody>
                  <a:tcPr marL="7249" marR="7249" marT="72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latin typeface="Century Gothic"/>
                        </a:rPr>
                        <a:t>58,69</a:t>
                      </a:r>
                    </a:p>
                  </a:txBody>
                  <a:tcPr marL="7249" marR="7249" marT="72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FF0000"/>
                          </a:solidFill>
                          <a:latin typeface="Century Gothic"/>
                        </a:rPr>
                        <a:t>57,172</a:t>
                      </a:r>
                    </a:p>
                  </a:txBody>
                  <a:tcPr marL="7249" marR="7249" marT="72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</a:tr>
              <a:tr h="146437">
                <a:tc>
                  <a:txBody>
                    <a:bodyPr/>
                    <a:lstStyle/>
                    <a:p>
                      <a:pPr algn="l" fontAlgn="b"/>
                      <a:r>
                        <a:rPr lang="sr-Cyrl-RS" sz="1200" b="1" i="0" u="none" strike="noStrike">
                          <a:latin typeface="Century Gothic"/>
                        </a:rPr>
                        <a:t>2015.</a:t>
                      </a:r>
                      <a:endParaRPr lang="en-US" sz="1200" b="1" i="0" u="none" strike="noStrike">
                        <a:latin typeface="Century Gothic"/>
                      </a:endParaRPr>
                    </a:p>
                  </a:txBody>
                  <a:tcPr marL="7249" marR="7249" marT="72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latin typeface="Century Gothic"/>
                        </a:rPr>
                        <a:t>55,09</a:t>
                      </a:r>
                    </a:p>
                  </a:txBody>
                  <a:tcPr marL="7249" marR="7249" marT="72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latin typeface="Century Gothic"/>
                        </a:rPr>
                        <a:t>57,31</a:t>
                      </a:r>
                    </a:p>
                  </a:txBody>
                  <a:tcPr marL="7249" marR="7249" marT="72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FF0000"/>
                          </a:solidFill>
                          <a:latin typeface="Century Gothic"/>
                        </a:rPr>
                        <a:t>56,262</a:t>
                      </a:r>
                    </a:p>
                  </a:txBody>
                  <a:tcPr marL="7249" marR="7249" marT="72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</a:tr>
              <a:tr h="146437">
                <a:tc>
                  <a:txBody>
                    <a:bodyPr/>
                    <a:lstStyle/>
                    <a:p>
                      <a:pPr algn="l" fontAlgn="b"/>
                      <a:r>
                        <a:rPr lang="sr-Cyrl-RS" sz="1200" b="1" i="0" u="none" strike="noStrike">
                          <a:latin typeface="Century Gothic"/>
                        </a:rPr>
                        <a:t>2016.</a:t>
                      </a:r>
                      <a:endParaRPr lang="en-US" sz="1200" b="1" i="0" u="none" strike="noStrike">
                        <a:latin typeface="Century Gothic"/>
                      </a:endParaRPr>
                    </a:p>
                  </a:txBody>
                  <a:tcPr marL="7249" marR="7249" marT="72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latin typeface="Century Gothic"/>
                        </a:rPr>
                        <a:t>57,58</a:t>
                      </a:r>
                    </a:p>
                  </a:txBody>
                  <a:tcPr marL="7249" marR="7249" marT="72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latin typeface="Century Gothic"/>
                        </a:rPr>
                        <a:t>-</a:t>
                      </a:r>
                    </a:p>
                  </a:txBody>
                  <a:tcPr marL="7249" marR="7249" marT="72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FF0000"/>
                          </a:solidFill>
                          <a:latin typeface="Century Gothic"/>
                        </a:rPr>
                        <a:t>-</a:t>
                      </a:r>
                    </a:p>
                  </a:txBody>
                  <a:tcPr marL="7249" marR="7249" marT="72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</a:tr>
              <a:tr h="146437">
                <a:tc>
                  <a:txBody>
                    <a:bodyPr/>
                    <a:lstStyle/>
                    <a:p>
                      <a:pPr algn="l" fontAlgn="b"/>
                      <a:endParaRPr lang="en-US" sz="1200" b="1" i="0" u="none" strike="noStrike">
                        <a:latin typeface="Century Gothic"/>
                      </a:endParaRPr>
                    </a:p>
                  </a:txBody>
                  <a:tcPr marL="7249" marR="7249" marT="72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latin typeface="Arial"/>
                      </a:endParaRPr>
                    </a:p>
                  </a:txBody>
                  <a:tcPr marL="7249" marR="7249" marT="72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latin typeface="Arial"/>
                      </a:endParaRPr>
                    </a:p>
                  </a:txBody>
                  <a:tcPr marL="7249" marR="7249" marT="72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FF0000"/>
                        </a:solidFill>
                        <a:latin typeface="Arial"/>
                      </a:endParaRPr>
                    </a:p>
                  </a:txBody>
                  <a:tcPr marL="7249" marR="7249" marT="72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</a:tr>
              <a:tr h="173985">
                <a:tc>
                  <a:txBody>
                    <a:bodyPr/>
                    <a:lstStyle/>
                    <a:p>
                      <a:pPr algn="l" fontAlgn="b"/>
                      <a:r>
                        <a:rPr lang="sr-Cyrl-RS" sz="1800" b="1" i="0" u="none" strike="noStrike">
                          <a:latin typeface="Century Gothic"/>
                        </a:rPr>
                        <a:t>1500m</a:t>
                      </a:r>
                      <a:endParaRPr lang="en-US" sz="1800" b="1" i="0" u="none" strike="noStrike">
                        <a:latin typeface="Century Gothic"/>
                      </a:endParaRPr>
                    </a:p>
                  </a:txBody>
                  <a:tcPr marL="7249" marR="7249" marT="72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latin typeface="Arial"/>
                      </a:endParaRPr>
                    </a:p>
                  </a:txBody>
                  <a:tcPr marL="7249" marR="7249" marT="72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latin typeface="Arial"/>
                      </a:endParaRPr>
                    </a:p>
                  </a:txBody>
                  <a:tcPr marL="7249" marR="7249" marT="72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FF0000"/>
                        </a:solidFill>
                        <a:latin typeface="Arial"/>
                      </a:endParaRPr>
                    </a:p>
                  </a:txBody>
                  <a:tcPr marL="7249" marR="7249" marT="72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</a:tr>
              <a:tr h="146437">
                <a:tc>
                  <a:txBody>
                    <a:bodyPr/>
                    <a:lstStyle/>
                    <a:p>
                      <a:pPr algn="l" fontAlgn="b"/>
                      <a:r>
                        <a:rPr lang="sr-Cyrl-RS" sz="1200" b="1" i="0" u="none" strike="noStrike">
                          <a:latin typeface="Century Gothic"/>
                        </a:rPr>
                        <a:t>god.</a:t>
                      </a:r>
                      <a:endParaRPr lang="en-US" sz="1200" b="1" i="0" u="none" strike="noStrike">
                        <a:latin typeface="Century Gothic"/>
                      </a:endParaRPr>
                    </a:p>
                  </a:txBody>
                  <a:tcPr marL="7249" marR="7249" marT="72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>
                          <a:latin typeface="Century Gothic"/>
                        </a:rPr>
                        <a:t>prva</a:t>
                      </a:r>
                    </a:p>
                  </a:txBody>
                  <a:tcPr marL="7249" marR="7249" marT="72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>
                          <a:latin typeface="Century Gothic"/>
                        </a:rPr>
                        <a:t>peta</a:t>
                      </a:r>
                    </a:p>
                  </a:txBody>
                  <a:tcPr marL="7249" marR="7249" marT="72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>
                          <a:solidFill>
                            <a:srgbClr val="FF0000"/>
                          </a:solidFill>
                          <a:latin typeface="Century Gothic"/>
                        </a:rPr>
                        <a:t>prosek</a:t>
                      </a:r>
                    </a:p>
                  </a:txBody>
                  <a:tcPr marL="7249" marR="7249" marT="72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</a:tr>
              <a:tr h="146437">
                <a:tc>
                  <a:txBody>
                    <a:bodyPr/>
                    <a:lstStyle/>
                    <a:p>
                      <a:pPr algn="l" fontAlgn="b"/>
                      <a:r>
                        <a:rPr lang="sr-Cyrl-RS" sz="1200" b="1" i="0" u="none" strike="noStrike">
                          <a:latin typeface="Century Gothic"/>
                        </a:rPr>
                        <a:t>2013.</a:t>
                      </a:r>
                      <a:endParaRPr lang="en-US" sz="1200" b="1" i="0" u="none" strike="noStrike">
                        <a:latin typeface="Century Gothic"/>
                      </a:endParaRPr>
                    </a:p>
                  </a:txBody>
                  <a:tcPr marL="7249" marR="7249" marT="72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latin typeface="Century Gothic"/>
                        </a:rPr>
                        <a:t>4:05,69</a:t>
                      </a:r>
                    </a:p>
                  </a:txBody>
                  <a:tcPr marL="7249" marR="7249" marT="72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latin typeface="Century Gothic"/>
                        </a:rPr>
                        <a:t>4:43,79</a:t>
                      </a:r>
                    </a:p>
                  </a:txBody>
                  <a:tcPr marL="7249" marR="7249" marT="72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FF0000"/>
                          </a:solidFill>
                          <a:latin typeface="Century Gothic"/>
                        </a:rPr>
                        <a:t>4:32,98</a:t>
                      </a:r>
                    </a:p>
                  </a:txBody>
                  <a:tcPr marL="7249" marR="7249" marT="72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</a:tr>
              <a:tr h="146437">
                <a:tc>
                  <a:txBody>
                    <a:bodyPr/>
                    <a:lstStyle/>
                    <a:p>
                      <a:pPr algn="l" fontAlgn="b"/>
                      <a:r>
                        <a:rPr lang="sr-Cyrl-RS" sz="1200" b="1" i="0" u="none" strike="noStrike">
                          <a:latin typeface="Century Gothic"/>
                        </a:rPr>
                        <a:t>2014.</a:t>
                      </a:r>
                      <a:endParaRPr lang="en-US" sz="1200" b="1" i="0" u="none" strike="noStrike">
                        <a:latin typeface="Century Gothic"/>
                      </a:endParaRPr>
                    </a:p>
                  </a:txBody>
                  <a:tcPr marL="7249" marR="7249" marT="72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latin typeface="Century Gothic"/>
                        </a:rPr>
                        <a:t>4:07,34</a:t>
                      </a:r>
                    </a:p>
                  </a:txBody>
                  <a:tcPr marL="7249" marR="7249" marT="72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latin typeface="Century Gothic"/>
                        </a:rPr>
                        <a:t>4:37,47</a:t>
                      </a:r>
                    </a:p>
                  </a:txBody>
                  <a:tcPr marL="7249" marR="7249" marT="72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FF0000"/>
                          </a:solidFill>
                          <a:latin typeface="Century Gothic"/>
                        </a:rPr>
                        <a:t>4:25,63</a:t>
                      </a:r>
                    </a:p>
                  </a:txBody>
                  <a:tcPr marL="7249" marR="7249" marT="72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</a:tr>
              <a:tr h="146437">
                <a:tc>
                  <a:txBody>
                    <a:bodyPr/>
                    <a:lstStyle/>
                    <a:p>
                      <a:pPr algn="l" fontAlgn="b"/>
                      <a:r>
                        <a:rPr lang="sr-Cyrl-RS" sz="1200" b="1" i="0" u="none" strike="noStrike">
                          <a:latin typeface="Century Gothic"/>
                        </a:rPr>
                        <a:t>2015.</a:t>
                      </a:r>
                      <a:endParaRPr lang="en-US" sz="1200" b="1" i="0" u="none" strike="noStrike">
                        <a:latin typeface="Century Gothic"/>
                      </a:endParaRPr>
                    </a:p>
                  </a:txBody>
                  <a:tcPr marL="7249" marR="7249" marT="72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latin typeface="Century Gothic"/>
                        </a:rPr>
                        <a:t>4:04,77</a:t>
                      </a:r>
                    </a:p>
                  </a:txBody>
                  <a:tcPr marL="7249" marR="7249" marT="72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latin typeface="Century Gothic"/>
                        </a:rPr>
                        <a:t>4:32,49</a:t>
                      </a:r>
                    </a:p>
                  </a:txBody>
                  <a:tcPr marL="7249" marR="7249" marT="72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FF0000"/>
                          </a:solidFill>
                          <a:latin typeface="Century Gothic"/>
                        </a:rPr>
                        <a:t>4:24,19</a:t>
                      </a:r>
                    </a:p>
                  </a:txBody>
                  <a:tcPr marL="7249" marR="7249" marT="72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</a:tr>
              <a:tr h="146437">
                <a:tc>
                  <a:txBody>
                    <a:bodyPr/>
                    <a:lstStyle/>
                    <a:p>
                      <a:pPr algn="l" fontAlgn="b"/>
                      <a:r>
                        <a:rPr lang="sr-Cyrl-RS" sz="1200" b="1" i="0" u="none" strike="noStrike">
                          <a:latin typeface="Century Gothic"/>
                        </a:rPr>
                        <a:t>2016.</a:t>
                      </a:r>
                      <a:endParaRPr lang="en-US" sz="1200" b="1" i="0" u="none" strike="noStrike">
                        <a:latin typeface="Century Gothic"/>
                      </a:endParaRPr>
                    </a:p>
                  </a:txBody>
                  <a:tcPr marL="7249" marR="7249" marT="72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latin typeface="Century Gothic"/>
                        </a:rPr>
                        <a:t>4:05,53</a:t>
                      </a:r>
                    </a:p>
                  </a:txBody>
                  <a:tcPr marL="7249" marR="7249" marT="72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latin typeface="Century Gothic"/>
                        </a:rPr>
                        <a:t>4:41,18</a:t>
                      </a:r>
                    </a:p>
                  </a:txBody>
                  <a:tcPr marL="7249" marR="7249" marT="72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r-Latn-RS" sz="1200" b="1" i="0" u="none" strike="noStrike">
                          <a:solidFill>
                            <a:srgbClr val="FF0000"/>
                          </a:solidFill>
                          <a:latin typeface="Century Gothic"/>
                        </a:rPr>
                        <a:t>4:31,82</a:t>
                      </a:r>
                      <a:endParaRPr lang="en-US" sz="1200" b="1" i="0" u="none" strike="noStrike">
                        <a:solidFill>
                          <a:srgbClr val="FF0000"/>
                        </a:solidFill>
                        <a:latin typeface="Century Gothic"/>
                      </a:endParaRPr>
                    </a:p>
                  </a:txBody>
                  <a:tcPr marL="7249" marR="7249" marT="72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</a:tr>
              <a:tr h="146437">
                <a:tc>
                  <a:txBody>
                    <a:bodyPr/>
                    <a:lstStyle/>
                    <a:p>
                      <a:pPr algn="l" fontAlgn="b"/>
                      <a:endParaRPr lang="en-US" sz="1200" b="1" i="0" u="none" strike="noStrike">
                        <a:latin typeface="Century Gothic"/>
                      </a:endParaRPr>
                    </a:p>
                  </a:txBody>
                  <a:tcPr marL="7249" marR="7249" marT="72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latin typeface="Arial"/>
                      </a:endParaRPr>
                    </a:p>
                  </a:txBody>
                  <a:tcPr marL="7249" marR="7249" marT="72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latin typeface="Arial"/>
                      </a:endParaRPr>
                    </a:p>
                  </a:txBody>
                  <a:tcPr marL="7249" marR="7249" marT="72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FF0000"/>
                        </a:solidFill>
                        <a:latin typeface="Arial"/>
                      </a:endParaRPr>
                    </a:p>
                  </a:txBody>
                  <a:tcPr marL="7249" marR="7249" marT="72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</a:tr>
              <a:tr h="173985">
                <a:tc>
                  <a:txBody>
                    <a:bodyPr/>
                    <a:lstStyle/>
                    <a:p>
                      <a:pPr algn="l" fontAlgn="b"/>
                      <a:r>
                        <a:rPr lang="sr-Cyrl-RS" sz="1800" b="1" i="0" u="none" strike="noStrike">
                          <a:latin typeface="Century Gothic"/>
                        </a:rPr>
                        <a:t>DALJ</a:t>
                      </a:r>
                      <a:endParaRPr lang="en-US" sz="1800" b="1" i="0" u="none" strike="noStrike">
                        <a:latin typeface="Century Gothic"/>
                      </a:endParaRPr>
                    </a:p>
                  </a:txBody>
                  <a:tcPr marL="7249" marR="7249" marT="72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latin typeface="Arial"/>
                      </a:endParaRPr>
                    </a:p>
                  </a:txBody>
                  <a:tcPr marL="7249" marR="7249" marT="72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latin typeface="Arial"/>
                      </a:endParaRPr>
                    </a:p>
                  </a:txBody>
                  <a:tcPr marL="7249" marR="7249" marT="72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FF0000"/>
                        </a:solidFill>
                        <a:latin typeface="Arial"/>
                      </a:endParaRPr>
                    </a:p>
                  </a:txBody>
                  <a:tcPr marL="7249" marR="7249" marT="72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</a:tr>
              <a:tr h="146437">
                <a:tc>
                  <a:txBody>
                    <a:bodyPr/>
                    <a:lstStyle/>
                    <a:p>
                      <a:pPr algn="l" fontAlgn="b"/>
                      <a:r>
                        <a:rPr lang="sr-Cyrl-RS" sz="1200" b="1" i="0" u="none" strike="noStrike">
                          <a:latin typeface="Century Gothic"/>
                        </a:rPr>
                        <a:t>god.</a:t>
                      </a:r>
                      <a:endParaRPr lang="en-US" sz="1200" b="1" i="0" u="none" strike="noStrike">
                        <a:latin typeface="Century Gothic"/>
                      </a:endParaRPr>
                    </a:p>
                  </a:txBody>
                  <a:tcPr marL="7249" marR="7249" marT="72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>
                          <a:latin typeface="Century Gothic"/>
                        </a:rPr>
                        <a:t>prva</a:t>
                      </a:r>
                    </a:p>
                  </a:txBody>
                  <a:tcPr marL="7249" marR="7249" marT="72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>
                          <a:latin typeface="Century Gothic"/>
                        </a:rPr>
                        <a:t>peta</a:t>
                      </a:r>
                    </a:p>
                  </a:txBody>
                  <a:tcPr marL="7249" marR="7249" marT="72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>
                          <a:solidFill>
                            <a:srgbClr val="FF0000"/>
                          </a:solidFill>
                          <a:latin typeface="Century Gothic"/>
                        </a:rPr>
                        <a:t>prosek</a:t>
                      </a:r>
                    </a:p>
                  </a:txBody>
                  <a:tcPr marL="7249" marR="7249" marT="72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</a:tr>
              <a:tr h="146437">
                <a:tc>
                  <a:txBody>
                    <a:bodyPr/>
                    <a:lstStyle/>
                    <a:p>
                      <a:pPr algn="l" fontAlgn="b"/>
                      <a:r>
                        <a:rPr lang="sr-Cyrl-RS" sz="1200" b="1" i="0" u="none" strike="noStrike">
                          <a:latin typeface="Century Gothic"/>
                        </a:rPr>
                        <a:t>2013.</a:t>
                      </a:r>
                      <a:endParaRPr lang="en-US" sz="1200" b="1" i="0" u="none" strike="noStrike">
                        <a:latin typeface="Century Gothic"/>
                      </a:endParaRPr>
                    </a:p>
                  </a:txBody>
                  <a:tcPr marL="7249" marR="7249" marT="72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latin typeface="Century Gothic"/>
                        </a:rPr>
                        <a:t>5,28</a:t>
                      </a:r>
                    </a:p>
                  </a:txBody>
                  <a:tcPr marL="7249" marR="7249" marT="72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latin typeface="Century Gothic"/>
                        </a:rPr>
                        <a:t>5,22</a:t>
                      </a:r>
                    </a:p>
                  </a:txBody>
                  <a:tcPr marL="7249" marR="7249" marT="72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FF0000"/>
                          </a:solidFill>
                          <a:latin typeface="Century Gothic"/>
                        </a:rPr>
                        <a:t>5,258</a:t>
                      </a:r>
                    </a:p>
                  </a:txBody>
                  <a:tcPr marL="7249" marR="7249" marT="72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</a:tr>
              <a:tr h="146437">
                <a:tc>
                  <a:txBody>
                    <a:bodyPr/>
                    <a:lstStyle/>
                    <a:p>
                      <a:pPr algn="l" fontAlgn="b"/>
                      <a:r>
                        <a:rPr lang="sr-Cyrl-RS" sz="1200" b="1" i="0" u="none" strike="noStrike">
                          <a:latin typeface="Century Gothic"/>
                        </a:rPr>
                        <a:t>2014.</a:t>
                      </a:r>
                      <a:endParaRPr lang="en-US" sz="1200" b="1" i="0" u="none" strike="noStrike">
                        <a:latin typeface="Century Gothic"/>
                      </a:endParaRPr>
                    </a:p>
                  </a:txBody>
                  <a:tcPr marL="7249" marR="7249" marT="72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latin typeface="Century Gothic"/>
                        </a:rPr>
                        <a:t>5,92</a:t>
                      </a:r>
                    </a:p>
                  </a:txBody>
                  <a:tcPr marL="7249" marR="7249" marT="72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latin typeface="Century Gothic"/>
                        </a:rPr>
                        <a:t>5,10</a:t>
                      </a:r>
                    </a:p>
                  </a:txBody>
                  <a:tcPr marL="7249" marR="7249" marT="72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FF0000"/>
                          </a:solidFill>
                          <a:latin typeface="Century Gothic"/>
                        </a:rPr>
                        <a:t>5,279</a:t>
                      </a:r>
                    </a:p>
                  </a:txBody>
                  <a:tcPr marL="7249" marR="7249" marT="72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</a:tr>
              <a:tr h="187667">
                <a:tc>
                  <a:txBody>
                    <a:bodyPr/>
                    <a:lstStyle/>
                    <a:p>
                      <a:pPr algn="l" fontAlgn="b"/>
                      <a:r>
                        <a:rPr lang="sr-Cyrl-RS" sz="1200" b="1" i="0" u="none" strike="noStrike">
                          <a:latin typeface="Century Gothic"/>
                        </a:rPr>
                        <a:t>2015.</a:t>
                      </a:r>
                      <a:endParaRPr lang="en-US" sz="1200" b="1" i="0" u="none" strike="noStrike">
                        <a:latin typeface="Century Gothic"/>
                      </a:endParaRPr>
                    </a:p>
                  </a:txBody>
                  <a:tcPr marL="7249" marR="7249" marT="72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latin typeface="Century Gothic"/>
                        </a:rPr>
                        <a:t>5,97</a:t>
                      </a:r>
                    </a:p>
                  </a:txBody>
                  <a:tcPr marL="7249" marR="7249" marT="72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latin typeface="Century Gothic"/>
                        </a:rPr>
                        <a:t>5,21</a:t>
                      </a:r>
                    </a:p>
                  </a:txBody>
                  <a:tcPr marL="7249" marR="7249" marT="72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FF0000"/>
                          </a:solidFill>
                          <a:latin typeface="Century Gothic"/>
                        </a:rPr>
                        <a:t>5,436</a:t>
                      </a:r>
                    </a:p>
                  </a:txBody>
                  <a:tcPr marL="7249" marR="7249" marT="72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</a:tr>
              <a:tr h="146437">
                <a:tc>
                  <a:txBody>
                    <a:bodyPr/>
                    <a:lstStyle/>
                    <a:p>
                      <a:pPr algn="l" fontAlgn="b"/>
                      <a:r>
                        <a:rPr lang="sr-Cyrl-RS" sz="1200" b="1" i="0" u="none" strike="noStrike">
                          <a:latin typeface="Century Gothic"/>
                        </a:rPr>
                        <a:t>2016.</a:t>
                      </a:r>
                      <a:endParaRPr lang="en-US" sz="1200" b="1" i="0" u="none" strike="noStrike">
                        <a:latin typeface="Century Gothic"/>
                      </a:endParaRPr>
                    </a:p>
                  </a:txBody>
                  <a:tcPr marL="7249" marR="7249" marT="72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latin typeface="Century Gothic"/>
                        </a:rPr>
                        <a:t>5,95</a:t>
                      </a:r>
                    </a:p>
                  </a:txBody>
                  <a:tcPr marL="7249" marR="7249" marT="72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latin typeface="Century Gothic"/>
                        </a:rPr>
                        <a:t>-</a:t>
                      </a:r>
                    </a:p>
                  </a:txBody>
                  <a:tcPr marL="7249" marR="7249" marT="72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 dirty="0">
                          <a:solidFill>
                            <a:srgbClr val="FF0000"/>
                          </a:solidFill>
                          <a:latin typeface="Century Gothic"/>
                        </a:rPr>
                        <a:t>-</a:t>
                      </a:r>
                    </a:p>
                  </a:txBody>
                  <a:tcPr marL="7249" marR="7249" marT="72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/>
          <p:nvPr/>
        </p:nvGraphicFramePr>
        <p:xfrm>
          <a:off x="457200" y="990600"/>
          <a:ext cx="2667000" cy="2590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3352800" y="1066800"/>
          <a:ext cx="5299547" cy="5334008"/>
        </p:xfrm>
        <a:graphic>
          <a:graphicData uri="http://schemas.openxmlformats.org/drawingml/2006/table">
            <a:tbl>
              <a:tblPr/>
              <a:tblGrid>
                <a:gridCol w="716730"/>
                <a:gridCol w="583102"/>
                <a:gridCol w="583102"/>
                <a:gridCol w="631694"/>
                <a:gridCol w="355328"/>
                <a:gridCol w="583102"/>
                <a:gridCol w="583102"/>
                <a:gridCol w="583102"/>
                <a:gridCol w="680285"/>
              </a:tblGrid>
              <a:tr h="287161">
                <a:tc>
                  <a:txBody>
                    <a:bodyPr/>
                    <a:lstStyle/>
                    <a:p>
                      <a:pPr algn="l" fontAlgn="b"/>
                      <a:r>
                        <a:rPr lang="sr-Cyrl-RS" sz="1300" b="1" i="0" u="none" strike="noStrike" dirty="0">
                          <a:latin typeface="Century Gothic"/>
                        </a:rPr>
                        <a:t>100M</a:t>
                      </a:r>
                      <a:endParaRPr lang="en-US" sz="1300" b="1" i="0" u="none" strike="noStrike" dirty="0">
                        <a:latin typeface="Century Gothic"/>
                      </a:endParaRPr>
                    </a:p>
                  </a:txBody>
                  <a:tcPr marL="9116" marR="9116" marT="91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chemeClr val="accent3">
                            <a:lumMod val="40000"/>
                            <a:lumOff val="60000"/>
                            <a:shade val="30000"/>
                            <a:satMod val="115000"/>
                          </a:schemeClr>
                        </a:gs>
                        <a:gs pos="50000">
                          <a:schemeClr val="accent3">
                            <a:lumMod val="40000"/>
                            <a:lumOff val="60000"/>
                            <a:shade val="67500"/>
                            <a:satMod val="115000"/>
                          </a:schemeClr>
                        </a:gs>
                        <a:gs pos="100000">
                          <a:schemeClr val="accent3">
                            <a:lumMod val="40000"/>
                            <a:lumOff val="60000"/>
                            <a:shade val="100000"/>
                            <a:satMod val="115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9116" marR="9116" marT="91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chemeClr val="accent3">
                            <a:lumMod val="40000"/>
                            <a:lumOff val="60000"/>
                            <a:shade val="30000"/>
                            <a:satMod val="115000"/>
                          </a:schemeClr>
                        </a:gs>
                        <a:gs pos="50000">
                          <a:schemeClr val="accent3">
                            <a:lumMod val="40000"/>
                            <a:lumOff val="60000"/>
                            <a:shade val="67500"/>
                            <a:satMod val="115000"/>
                          </a:schemeClr>
                        </a:gs>
                        <a:gs pos="100000">
                          <a:schemeClr val="accent3">
                            <a:lumMod val="40000"/>
                            <a:lumOff val="60000"/>
                            <a:shade val="100000"/>
                            <a:satMod val="115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9116" marR="9116" marT="91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chemeClr val="accent3">
                            <a:lumMod val="40000"/>
                            <a:lumOff val="60000"/>
                            <a:shade val="30000"/>
                            <a:satMod val="115000"/>
                          </a:schemeClr>
                        </a:gs>
                        <a:gs pos="50000">
                          <a:schemeClr val="accent3">
                            <a:lumMod val="40000"/>
                            <a:lumOff val="60000"/>
                            <a:shade val="67500"/>
                            <a:satMod val="115000"/>
                          </a:schemeClr>
                        </a:gs>
                        <a:gs pos="100000">
                          <a:schemeClr val="accent3">
                            <a:lumMod val="40000"/>
                            <a:lumOff val="60000"/>
                            <a:shade val="100000"/>
                            <a:satMod val="115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FF0000"/>
                        </a:solidFill>
                        <a:latin typeface="Arial"/>
                      </a:endParaRPr>
                    </a:p>
                  </a:txBody>
                  <a:tcPr marL="9116" marR="9116" marT="91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chemeClr val="accent3">
                            <a:lumMod val="40000"/>
                            <a:lumOff val="60000"/>
                            <a:shade val="30000"/>
                            <a:satMod val="115000"/>
                          </a:schemeClr>
                        </a:gs>
                        <a:gs pos="50000">
                          <a:schemeClr val="accent3">
                            <a:lumMod val="40000"/>
                            <a:lumOff val="60000"/>
                            <a:shade val="67500"/>
                            <a:satMod val="115000"/>
                          </a:schemeClr>
                        </a:gs>
                        <a:gs pos="100000">
                          <a:schemeClr val="accent3">
                            <a:lumMod val="40000"/>
                            <a:lumOff val="60000"/>
                            <a:shade val="100000"/>
                            <a:satMod val="115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9116" marR="9116" marT="91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chemeClr val="accent3">
                            <a:lumMod val="40000"/>
                            <a:lumOff val="60000"/>
                            <a:shade val="30000"/>
                            <a:satMod val="115000"/>
                          </a:schemeClr>
                        </a:gs>
                        <a:gs pos="50000">
                          <a:schemeClr val="accent3">
                            <a:lumMod val="40000"/>
                            <a:lumOff val="60000"/>
                            <a:shade val="67500"/>
                            <a:satMod val="115000"/>
                          </a:schemeClr>
                        </a:gs>
                        <a:gs pos="100000">
                          <a:schemeClr val="accent3">
                            <a:lumMod val="40000"/>
                            <a:lumOff val="60000"/>
                            <a:shade val="100000"/>
                            <a:satMod val="115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r-Cyrl-RS" sz="1300" b="1" i="0" u="none" strike="noStrike">
                          <a:latin typeface="Century Gothic"/>
                        </a:rPr>
                        <a:t>300pr.</a:t>
                      </a:r>
                      <a:endParaRPr lang="en-US" sz="1300" b="1" i="0" u="none" strike="noStrike">
                        <a:latin typeface="Century Gothic"/>
                      </a:endParaRPr>
                    </a:p>
                  </a:txBody>
                  <a:tcPr marL="9116" marR="9116" marT="91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chemeClr val="accent3">
                            <a:lumMod val="40000"/>
                            <a:lumOff val="60000"/>
                            <a:shade val="30000"/>
                            <a:satMod val="115000"/>
                          </a:schemeClr>
                        </a:gs>
                        <a:gs pos="50000">
                          <a:schemeClr val="accent3">
                            <a:lumMod val="40000"/>
                            <a:lumOff val="60000"/>
                            <a:shade val="67500"/>
                            <a:satMod val="115000"/>
                          </a:schemeClr>
                        </a:gs>
                        <a:gs pos="100000">
                          <a:schemeClr val="accent3">
                            <a:lumMod val="40000"/>
                            <a:lumOff val="60000"/>
                            <a:shade val="100000"/>
                            <a:satMod val="115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9116" marR="9116" marT="91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chemeClr val="accent3">
                            <a:lumMod val="40000"/>
                            <a:lumOff val="60000"/>
                            <a:shade val="30000"/>
                            <a:satMod val="115000"/>
                          </a:schemeClr>
                        </a:gs>
                        <a:gs pos="50000">
                          <a:schemeClr val="accent3">
                            <a:lumMod val="40000"/>
                            <a:lumOff val="60000"/>
                            <a:shade val="67500"/>
                            <a:satMod val="115000"/>
                          </a:schemeClr>
                        </a:gs>
                        <a:gs pos="100000">
                          <a:schemeClr val="accent3">
                            <a:lumMod val="40000"/>
                            <a:lumOff val="60000"/>
                            <a:shade val="100000"/>
                            <a:satMod val="115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9116" marR="9116" marT="91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chemeClr val="accent3">
                            <a:lumMod val="40000"/>
                            <a:lumOff val="60000"/>
                            <a:shade val="30000"/>
                            <a:satMod val="115000"/>
                          </a:schemeClr>
                        </a:gs>
                        <a:gs pos="50000">
                          <a:schemeClr val="accent3">
                            <a:lumMod val="40000"/>
                            <a:lumOff val="60000"/>
                            <a:shade val="67500"/>
                            <a:satMod val="115000"/>
                          </a:schemeClr>
                        </a:gs>
                        <a:gs pos="100000">
                          <a:schemeClr val="accent3">
                            <a:lumMod val="40000"/>
                            <a:lumOff val="60000"/>
                            <a:shade val="100000"/>
                            <a:satMod val="115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FF0000"/>
                        </a:solidFill>
                        <a:latin typeface="Arial"/>
                      </a:endParaRPr>
                    </a:p>
                  </a:txBody>
                  <a:tcPr marL="9116" marR="9116" marT="91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chemeClr val="accent3">
                            <a:lumMod val="40000"/>
                            <a:lumOff val="60000"/>
                            <a:shade val="30000"/>
                            <a:satMod val="115000"/>
                          </a:schemeClr>
                        </a:gs>
                        <a:gs pos="50000">
                          <a:schemeClr val="accent3">
                            <a:lumMod val="40000"/>
                            <a:lumOff val="60000"/>
                            <a:shade val="67500"/>
                            <a:satMod val="115000"/>
                          </a:schemeClr>
                        </a:gs>
                        <a:gs pos="100000">
                          <a:schemeClr val="accent3">
                            <a:lumMod val="40000"/>
                            <a:lumOff val="60000"/>
                            <a:shade val="100000"/>
                            <a:satMod val="115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</a:tr>
              <a:tr h="241693">
                <a:tc>
                  <a:txBody>
                    <a:bodyPr/>
                    <a:lstStyle/>
                    <a:p>
                      <a:pPr algn="l" fontAlgn="b"/>
                      <a:r>
                        <a:rPr lang="sr-Cyrl-RS" sz="1100" b="1" i="0" u="none" strike="noStrike">
                          <a:latin typeface="Century Gothic"/>
                        </a:rPr>
                        <a:t>god.</a:t>
                      </a:r>
                      <a:endParaRPr lang="en-US" sz="1100" b="1" i="0" u="none" strike="noStrike">
                        <a:latin typeface="Century Gothic"/>
                      </a:endParaRPr>
                    </a:p>
                  </a:txBody>
                  <a:tcPr marL="9116" marR="9116" marT="91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chemeClr val="accent3">
                            <a:lumMod val="40000"/>
                            <a:lumOff val="60000"/>
                            <a:shade val="30000"/>
                            <a:satMod val="115000"/>
                          </a:schemeClr>
                        </a:gs>
                        <a:gs pos="50000">
                          <a:schemeClr val="accent3">
                            <a:lumMod val="40000"/>
                            <a:lumOff val="60000"/>
                            <a:shade val="67500"/>
                            <a:satMod val="115000"/>
                          </a:schemeClr>
                        </a:gs>
                        <a:gs pos="100000">
                          <a:schemeClr val="accent3">
                            <a:lumMod val="40000"/>
                            <a:lumOff val="60000"/>
                            <a:shade val="100000"/>
                            <a:satMod val="115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>
                          <a:latin typeface="Century Gothic"/>
                        </a:rPr>
                        <a:t>prva</a:t>
                      </a:r>
                    </a:p>
                  </a:txBody>
                  <a:tcPr marL="9116" marR="9116" marT="91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chemeClr val="accent3">
                            <a:lumMod val="40000"/>
                            <a:lumOff val="60000"/>
                            <a:shade val="30000"/>
                            <a:satMod val="115000"/>
                          </a:schemeClr>
                        </a:gs>
                        <a:gs pos="50000">
                          <a:schemeClr val="accent3">
                            <a:lumMod val="40000"/>
                            <a:lumOff val="60000"/>
                            <a:shade val="67500"/>
                            <a:satMod val="115000"/>
                          </a:schemeClr>
                        </a:gs>
                        <a:gs pos="100000">
                          <a:schemeClr val="accent3">
                            <a:lumMod val="40000"/>
                            <a:lumOff val="60000"/>
                            <a:shade val="100000"/>
                            <a:satMod val="115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>
                          <a:latin typeface="Century Gothic"/>
                        </a:rPr>
                        <a:t>peta</a:t>
                      </a:r>
                    </a:p>
                  </a:txBody>
                  <a:tcPr marL="9116" marR="9116" marT="91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chemeClr val="accent3">
                            <a:lumMod val="40000"/>
                            <a:lumOff val="60000"/>
                            <a:shade val="30000"/>
                            <a:satMod val="115000"/>
                          </a:schemeClr>
                        </a:gs>
                        <a:gs pos="50000">
                          <a:schemeClr val="accent3">
                            <a:lumMod val="40000"/>
                            <a:lumOff val="60000"/>
                            <a:shade val="67500"/>
                            <a:satMod val="115000"/>
                          </a:schemeClr>
                        </a:gs>
                        <a:gs pos="100000">
                          <a:schemeClr val="accent3">
                            <a:lumMod val="40000"/>
                            <a:lumOff val="60000"/>
                            <a:shade val="100000"/>
                            <a:satMod val="115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>
                          <a:solidFill>
                            <a:srgbClr val="FF0000"/>
                          </a:solidFill>
                          <a:latin typeface="Century Gothic"/>
                        </a:rPr>
                        <a:t>prosek</a:t>
                      </a:r>
                    </a:p>
                  </a:txBody>
                  <a:tcPr marL="9116" marR="9116" marT="91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chemeClr val="accent3">
                            <a:lumMod val="40000"/>
                            <a:lumOff val="60000"/>
                            <a:shade val="30000"/>
                            <a:satMod val="115000"/>
                          </a:schemeClr>
                        </a:gs>
                        <a:gs pos="50000">
                          <a:schemeClr val="accent3">
                            <a:lumMod val="40000"/>
                            <a:lumOff val="60000"/>
                            <a:shade val="67500"/>
                            <a:satMod val="115000"/>
                          </a:schemeClr>
                        </a:gs>
                        <a:gs pos="100000">
                          <a:schemeClr val="accent3">
                            <a:lumMod val="40000"/>
                            <a:lumOff val="60000"/>
                            <a:shade val="100000"/>
                            <a:satMod val="115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9116" marR="9116" marT="91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chemeClr val="accent3">
                            <a:lumMod val="40000"/>
                            <a:lumOff val="60000"/>
                            <a:shade val="30000"/>
                            <a:satMod val="115000"/>
                          </a:schemeClr>
                        </a:gs>
                        <a:gs pos="50000">
                          <a:schemeClr val="accent3">
                            <a:lumMod val="40000"/>
                            <a:lumOff val="60000"/>
                            <a:shade val="67500"/>
                            <a:satMod val="115000"/>
                          </a:schemeClr>
                        </a:gs>
                        <a:gs pos="100000">
                          <a:schemeClr val="accent3">
                            <a:lumMod val="40000"/>
                            <a:lumOff val="60000"/>
                            <a:shade val="100000"/>
                            <a:satMod val="115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r-Cyrl-RS" sz="1100" b="1" i="0" u="none" strike="noStrike">
                          <a:latin typeface="Century Gothic"/>
                        </a:rPr>
                        <a:t>god.</a:t>
                      </a:r>
                      <a:endParaRPr lang="en-US" sz="1100" b="1" i="0" u="none" strike="noStrike">
                        <a:latin typeface="Century Gothic"/>
                      </a:endParaRPr>
                    </a:p>
                  </a:txBody>
                  <a:tcPr marL="9116" marR="9116" marT="91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chemeClr val="accent3">
                            <a:lumMod val="40000"/>
                            <a:lumOff val="60000"/>
                            <a:shade val="30000"/>
                            <a:satMod val="115000"/>
                          </a:schemeClr>
                        </a:gs>
                        <a:gs pos="50000">
                          <a:schemeClr val="accent3">
                            <a:lumMod val="40000"/>
                            <a:lumOff val="60000"/>
                            <a:shade val="67500"/>
                            <a:satMod val="115000"/>
                          </a:schemeClr>
                        </a:gs>
                        <a:gs pos="100000">
                          <a:schemeClr val="accent3">
                            <a:lumMod val="40000"/>
                            <a:lumOff val="60000"/>
                            <a:shade val="100000"/>
                            <a:satMod val="115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>
                          <a:latin typeface="Century Gothic"/>
                        </a:rPr>
                        <a:t>prva</a:t>
                      </a:r>
                    </a:p>
                  </a:txBody>
                  <a:tcPr marL="9116" marR="9116" marT="91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chemeClr val="accent3">
                            <a:lumMod val="40000"/>
                            <a:lumOff val="60000"/>
                            <a:shade val="30000"/>
                            <a:satMod val="115000"/>
                          </a:schemeClr>
                        </a:gs>
                        <a:gs pos="50000">
                          <a:schemeClr val="accent3">
                            <a:lumMod val="40000"/>
                            <a:lumOff val="60000"/>
                            <a:shade val="67500"/>
                            <a:satMod val="115000"/>
                          </a:schemeClr>
                        </a:gs>
                        <a:gs pos="100000">
                          <a:schemeClr val="accent3">
                            <a:lumMod val="40000"/>
                            <a:lumOff val="60000"/>
                            <a:shade val="100000"/>
                            <a:satMod val="115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>
                          <a:latin typeface="Century Gothic"/>
                        </a:rPr>
                        <a:t>peta</a:t>
                      </a:r>
                    </a:p>
                  </a:txBody>
                  <a:tcPr marL="9116" marR="9116" marT="91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chemeClr val="accent3">
                            <a:lumMod val="40000"/>
                            <a:lumOff val="60000"/>
                            <a:shade val="30000"/>
                            <a:satMod val="115000"/>
                          </a:schemeClr>
                        </a:gs>
                        <a:gs pos="50000">
                          <a:schemeClr val="accent3">
                            <a:lumMod val="40000"/>
                            <a:lumOff val="60000"/>
                            <a:shade val="67500"/>
                            <a:satMod val="115000"/>
                          </a:schemeClr>
                        </a:gs>
                        <a:gs pos="100000">
                          <a:schemeClr val="accent3">
                            <a:lumMod val="40000"/>
                            <a:lumOff val="60000"/>
                            <a:shade val="100000"/>
                            <a:satMod val="115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>
                          <a:solidFill>
                            <a:srgbClr val="FF0000"/>
                          </a:solidFill>
                          <a:latin typeface="Century Gothic"/>
                        </a:rPr>
                        <a:t>prosek</a:t>
                      </a:r>
                    </a:p>
                  </a:txBody>
                  <a:tcPr marL="9116" marR="9116" marT="91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chemeClr val="accent3">
                            <a:lumMod val="40000"/>
                            <a:lumOff val="60000"/>
                            <a:shade val="30000"/>
                            <a:satMod val="115000"/>
                          </a:schemeClr>
                        </a:gs>
                        <a:gs pos="50000">
                          <a:schemeClr val="accent3">
                            <a:lumMod val="40000"/>
                            <a:lumOff val="60000"/>
                            <a:shade val="67500"/>
                            <a:satMod val="115000"/>
                          </a:schemeClr>
                        </a:gs>
                        <a:gs pos="100000">
                          <a:schemeClr val="accent3">
                            <a:lumMod val="40000"/>
                            <a:lumOff val="60000"/>
                            <a:shade val="100000"/>
                            <a:satMod val="115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</a:tr>
              <a:tr h="287161">
                <a:tc>
                  <a:txBody>
                    <a:bodyPr/>
                    <a:lstStyle/>
                    <a:p>
                      <a:pPr algn="l" fontAlgn="b"/>
                      <a:r>
                        <a:rPr lang="sr-Cyrl-RS" sz="1100" b="1" i="0" u="none" strike="noStrike">
                          <a:latin typeface="Century Gothic"/>
                        </a:rPr>
                        <a:t>2013.</a:t>
                      </a:r>
                      <a:endParaRPr lang="en-US" sz="1100" b="1" i="0" u="none" strike="noStrike">
                        <a:latin typeface="Century Gothic"/>
                      </a:endParaRPr>
                    </a:p>
                  </a:txBody>
                  <a:tcPr marL="9116" marR="9116" marT="91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chemeClr val="accent3">
                            <a:lumMod val="40000"/>
                            <a:lumOff val="60000"/>
                            <a:shade val="30000"/>
                            <a:satMod val="115000"/>
                          </a:schemeClr>
                        </a:gs>
                        <a:gs pos="50000">
                          <a:schemeClr val="accent3">
                            <a:lumMod val="40000"/>
                            <a:lumOff val="60000"/>
                            <a:shade val="67500"/>
                            <a:satMod val="115000"/>
                          </a:schemeClr>
                        </a:gs>
                        <a:gs pos="100000">
                          <a:schemeClr val="accent3">
                            <a:lumMod val="40000"/>
                            <a:lumOff val="60000"/>
                            <a:shade val="100000"/>
                            <a:satMod val="115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1" i="0" u="none" strike="noStrike">
                          <a:latin typeface="Century Gothic"/>
                        </a:rPr>
                        <a:t>13,23</a:t>
                      </a:r>
                    </a:p>
                  </a:txBody>
                  <a:tcPr marL="9116" marR="9116" marT="91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chemeClr val="accent3">
                            <a:lumMod val="40000"/>
                            <a:lumOff val="60000"/>
                            <a:shade val="30000"/>
                            <a:satMod val="115000"/>
                          </a:schemeClr>
                        </a:gs>
                        <a:gs pos="50000">
                          <a:schemeClr val="accent3">
                            <a:lumMod val="40000"/>
                            <a:lumOff val="60000"/>
                            <a:shade val="67500"/>
                            <a:satMod val="115000"/>
                          </a:schemeClr>
                        </a:gs>
                        <a:gs pos="100000">
                          <a:schemeClr val="accent3">
                            <a:lumMod val="40000"/>
                            <a:lumOff val="60000"/>
                            <a:shade val="100000"/>
                            <a:satMod val="115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1" i="0" u="none" strike="noStrike">
                          <a:latin typeface="Century Gothic"/>
                        </a:rPr>
                        <a:t>13,65</a:t>
                      </a:r>
                    </a:p>
                  </a:txBody>
                  <a:tcPr marL="9116" marR="9116" marT="91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chemeClr val="accent3">
                            <a:lumMod val="40000"/>
                            <a:lumOff val="60000"/>
                            <a:shade val="30000"/>
                            <a:satMod val="115000"/>
                          </a:schemeClr>
                        </a:gs>
                        <a:gs pos="50000">
                          <a:schemeClr val="accent3">
                            <a:lumMod val="40000"/>
                            <a:lumOff val="60000"/>
                            <a:shade val="67500"/>
                            <a:satMod val="115000"/>
                          </a:schemeClr>
                        </a:gs>
                        <a:gs pos="100000">
                          <a:schemeClr val="accent3">
                            <a:lumMod val="40000"/>
                            <a:lumOff val="60000"/>
                            <a:shade val="100000"/>
                            <a:satMod val="115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1" i="0" u="none" strike="noStrike">
                          <a:solidFill>
                            <a:srgbClr val="FF0000"/>
                          </a:solidFill>
                          <a:latin typeface="Century Gothic"/>
                        </a:rPr>
                        <a:t>13,55</a:t>
                      </a:r>
                    </a:p>
                  </a:txBody>
                  <a:tcPr marL="9116" marR="9116" marT="91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chemeClr val="accent3">
                            <a:lumMod val="40000"/>
                            <a:lumOff val="60000"/>
                            <a:shade val="30000"/>
                            <a:satMod val="115000"/>
                          </a:schemeClr>
                        </a:gs>
                        <a:gs pos="50000">
                          <a:schemeClr val="accent3">
                            <a:lumMod val="40000"/>
                            <a:lumOff val="60000"/>
                            <a:shade val="67500"/>
                            <a:satMod val="115000"/>
                          </a:schemeClr>
                        </a:gs>
                        <a:gs pos="100000">
                          <a:schemeClr val="accent3">
                            <a:lumMod val="40000"/>
                            <a:lumOff val="60000"/>
                            <a:shade val="100000"/>
                            <a:satMod val="115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9116" marR="9116" marT="91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chemeClr val="accent3">
                            <a:lumMod val="40000"/>
                            <a:lumOff val="60000"/>
                            <a:shade val="30000"/>
                            <a:satMod val="115000"/>
                          </a:schemeClr>
                        </a:gs>
                        <a:gs pos="50000">
                          <a:schemeClr val="accent3">
                            <a:lumMod val="40000"/>
                            <a:lumOff val="60000"/>
                            <a:shade val="67500"/>
                            <a:satMod val="115000"/>
                          </a:schemeClr>
                        </a:gs>
                        <a:gs pos="100000">
                          <a:schemeClr val="accent3">
                            <a:lumMod val="40000"/>
                            <a:lumOff val="60000"/>
                            <a:shade val="100000"/>
                            <a:satMod val="115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r-Cyrl-RS" sz="1100" b="1" i="0" u="none" strike="noStrike">
                          <a:latin typeface="Century Gothic"/>
                        </a:rPr>
                        <a:t>2013.</a:t>
                      </a:r>
                      <a:endParaRPr lang="en-US" sz="1100" b="1" i="0" u="none" strike="noStrike">
                        <a:latin typeface="Century Gothic"/>
                      </a:endParaRPr>
                    </a:p>
                  </a:txBody>
                  <a:tcPr marL="9116" marR="9116" marT="91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chemeClr val="accent3">
                            <a:lumMod val="40000"/>
                            <a:lumOff val="60000"/>
                            <a:shade val="30000"/>
                            <a:satMod val="115000"/>
                          </a:schemeClr>
                        </a:gs>
                        <a:gs pos="50000">
                          <a:schemeClr val="accent3">
                            <a:lumMod val="40000"/>
                            <a:lumOff val="60000"/>
                            <a:shade val="67500"/>
                            <a:satMod val="115000"/>
                          </a:schemeClr>
                        </a:gs>
                        <a:gs pos="100000">
                          <a:schemeClr val="accent3">
                            <a:lumMod val="40000"/>
                            <a:lumOff val="60000"/>
                            <a:shade val="100000"/>
                            <a:satMod val="115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1" i="0" u="none" strike="noStrike">
                          <a:latin typeface="Century Gothic"/>
                        </a:rPr>
                        <a:t>52,45</a:t>
                      </a:r>
                    </a:p>
                  </a:txBody>
                  <a:tcPr marL="9116" marR="9116" marT="91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chemeClr val="accent3">
                            <a:lumMod val="40000"/>
                            <a:lumOff val="60000"/>
                            <a:shade val="30000"/>
                            <a:satMod val="115000"/>
                          </a:schemeClr>
                        </a:gs>
                        <a:gs pos="50000">
                          <a:schemeClr val="accent3">
                            <a:lumMod val="40000"/>
                            <a:lumOff val="60000"/>
                            <a:shade val="67500"/>
                            <a:satMod val="115000"/>
                          </a:schemeClr>
                        </a:gs>
                        <a:gs pos="100000">
                          <a:schemeClr val="accent3">
                            <a:lumMod val="40000"/>
                            <a:lumOff val="60000"/>
                            <a:shade val="100000"/>
                            <a:satMod val="115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1" i="0" u="none" strike="noStrike">
                          <a:latin typeface="Century Gothic"/>
                        </a:rPr>
                        <a:t>-</a:t>
                      </a:r>
                    </a:p>
                  </a:txBody>
                  <a:tcPr marL="9116" marR="9116" marT="91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chemeClr val="accent3">
                            <a:lumMod val="40000"/>
                            <a:lumOff val="60000"/>
                            <a:shade val="30000"/>
                            <a:satMod val="115000"/>
                          </a:schemeClr>
                        </a:gs>
                        <a:gs pos="50000">
                          <a:schemeClr val="accent3">
                            <a:lumMod val="40000"/>
                            <a:lumOff val="60000"/>
                            <a:shade val="67500"/>
                            <a:satMod val="115000"/>
                          </a:schemeClr>
                        </a:gs>
                        <a:gs pos="100000">
                          <a:schemeClr val="accent3">
                            <a:lumMod val="40000"/>
                            <a:lumOff val="60000"/>
                            <a:shade val="100000"/>
                            <a:satMod val="115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1" i="0" u="none" strike="noStrike">
                          <a:solidFill>
                            <a:srgbClr val="FF0000"/>
                          </a:solidFill>
                          <a:latin typeface="Century Gothic"/>
                        </a:rPr>
                        <a:t>-</a:t>
                      </a:r>
                    </a:p>
                  </a:txBody>
                  <a:tcPr marL="9116" marR="9116" marT="91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chemeClr val="accent3">
                            <a:lumMod val="40000"/>
                            <a:lumOff val="60000"/>
                            <a:shade val="30000"/>
                            <a:satMod val="115000"/>
                          </a:schemeClr>
                        </a:gs>
                        <a:gs pos="50000">
                          <a:schemeClr val="accent3">
                            <a:lumMod val="40000"/>
                            <a:lumOff val="60000"/>
                            <a:shade val="67500"/>
                            <a:satMod val="115000"/>
                          </a:schemeClr>
                        </a:gs>
                        <a:gs pos="100000">
                          <a:schemeClr val="accent3">
                            <a:lumMod val="40000"/>
                            <a:lumOff val="60000"/>
                            <a:shade val="100000"/>
                            <a:satMod val="115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</a:tr>
              <a:tr h="287161">
                <a:tc>
                  <a:txBody>
                    <a:bodyPr/>
                    <a:lstStyle/>
                    <a:p>
                      <a:pPr algn="l" fontAlgn="b"/>
                      <a:r>
                        <a:rPr lang="sr-Cyrl-RS" sz="1100" b="1" i="0" u="none" strike="noStrike">
                          <a:latin typeface="Century Gothic"/>
                        </a:rPr>
                        <a:t>2014.</a:t>
                      </a:r>
                      <a:endParaRPr lang="en-US" sz="1100" b="1" i="0" u="none" strike="noStrike">
                        <a:latin typeface="Century Gothic"/>
                      </a:endParaRPr>
                    </a:p>
                  </a:txBody>
                  <a:tcPr marL="9116" marR="9116" marT="91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chemeClr val="accent3">
                            <a:lumMod val="40000"/>
                            <a:lumOff val="60000"/>
                            <a:shade val="30000"/>
                            <a:satMod val="115000"/>
                          </a:schemeClr>
                        </a:gs>
                        <a:gs pos="50000">
                          <a:schemeClr val="accent3">
                            <a:lumMod val="40000"/>
                            <a:lumOff val="60000"/>
                            <a:shade val="67500"/>
                            <a:satMod val="115000"/>
                          </a:schemeClr>
                        </a:gs>
                        <a:gs pos="100000">
                          <a:schemeClr val="accent3">
                            <a:lumMod val="40000"/>
                            <a:lumOff val="60000"/>
                            <a:shade val="100000"/>
                            <a:satMod val="115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1" i="0" u="none" strike="noStrike">
                          <a:latin typeface="Century Gothic"/>
                        </a:rPr>
                        <a:t>12,98</a:t>
                      </a:r>
                    </a:p>
                  </a:txBody>
                  <a:tcPr marL="9116" marR="9116" marT="91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chemeClr val="accent3">
                            <a:lumMod val="40000"/>
                            <a:lumOff val="60000"/>
                            <a:shade val="30000"/>
                            <a:satMod val="115000"/>
                          </a:schemeClr>
                        </a:gs>
                        <a:gs pos="50000">
                          <a:schemeClr val="accent3">
                            <a:lumMod val="40000"/>
                            <a:lumOff val="60000"/>
                            <a:shade val="67500"/>
                            <a:satMod val="115000"/>
                          </a:schemeClr>
                        </a:gs>
                        <a:gs pos="100000">
                          <a:schemeClr val="accent3">
                            <a:lumMod val="40000"/>
                            <a:lumOff val="60000"/>
                            <a:shade val="100000"/>
                            <a:satMod val="115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1" i="0" u="none" strike="noStrike">
                          <a:latin typeface="Century Gothic"/>
                        </a:rPr>
                        <a:t>13,62</a:t>
                      </a:r>
                    </a:p>
                  </a:txBody>
                  <a:tcPr marL="9116" marR="9116" marT="91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chemeClr val="accent3">
                            <a:lumMod val="40000"/>
                            <a:lumOff val="60000"/>
                            <a:shade val="30000"/>
                            <a:satMod val="115000"/>
                          </a:schemeClr>
                        </a:gs>
                        <a:gs pos="50000">
                          <a:schemeClr val="accent3">
                            <a:lumMod val="40000"/>
                            <a:lumOff val="60000"/>
                            <a:shade val="67500"/>
                            <a:satMod val="115000"/>
                          </a:schemeClr>
                        </a:gs>
                        <a:gs pos="100000">
                          <a:schemeClr val="accent3">
                            <a:lumMod val="40000"/>
                            <a:lumOff val="60000"/>
                            <a:shade val="100000"/>
                            <a:satMod val="115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1" i="0" u="none" strike="noStrike" dirty="0">
                          <a:solidFill>
                            <a:srgbClr val="FF0000"/>
                          </a:solidFill>
                          <a:latin typeface="Century Gothic"/>
                        </a:rPr>
                        <a:t>13,32</a:t>
                      </a:r>
                    </a:p>
                  </a:txBody>
                  <a:tcPr marL="9116" marR="9116" marT="91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chemeClr val="accent3">
                            <a:lumMod val="40000"/>
                            <a:lumOff val="60000"/>
                            <a:shade val="30000"/>
                            <a:satMod val="115000"/>
                          </a:schemeClr>
                        </a:gs>
                        <a:gs pos="50000">
                          <a:schemeClr val="accent3">
                            <a:lumMod val="40000"/>
                            <a:lumOff val="60000"/>
                            <a:shade val="67500"/>
                            <a:satMod val="115000"/>
                          </a:schemeClr>
                        </a:gs>
                        <a:gs pos="100000">
                          <a:schemeClr val="accent3">
                            <a:lumMod val="40000"/>
                            <a:lumOff val="60000"/>
                            <a:shade val="100000"/>
                            <a:satMod val="115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9116" marR="9116" marT="91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chemeClr val="accent3">
                            <a:lumMod val="40000"/>
                            <a:lumOff val="60000"/>
                            <a:shade val="30000"/>
                            <a:satMod val="115000"/>
                          </a:schemeClr>
                        </a:gs>
                        <a:gs pos="50000">
                          <a:schemeClr val="accent3">
                            <a:lumMod val="40000"/>
                            <a:lumOff val="60000"/>
                            <a:shade val="67500"/>
                            <a:satMod val="115000"/>
                          </a:schemeClr>
                        </a:gs>
                        <a:gs pos="100000">
                          <a:schemeClr val="accent3">
                            <a:lumMod val="40000"/>
                            <a:lumOff val="60000"/>
                            <a:shade val="100000"/>
                            <a:satMod val="115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r-Cyrl-RS" sz="1100" b="1" i="0" u="none" strike="noStrike">
                          <a:latin typeface="Century Gothic"/>
                        </a:rPr>
                        <a:t>2014.</a:t>
                      </a:r>
                      <a:endParaRPr lang="en-US" sz="1100" b="1" i="0" u="none" strike="noStrike">
                        <a:latin typeface="Century Gothic"/>
                      </a:endParaRPr>
                    </a:p>
                  </a:txBody>
                  <a:tcPr marL="9116" marR="9116" marT="91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chemeClr val="accent3">
                            <a:lumMod val="40000"/>
                            <a:lumOff val="60000"/>
                            <a:shade val="30000"/>
                            <a:satMod val="115000"/>
                          </a:schemeClr>
                        </a:gs>
                        <a:gs pos="50000">
                          <a:schemeClr val="accent3">
                            <a:lumMod val="40000"/>
                            <a:lumOff val="60000"/>
                            <a:shade val="67500"/>
                            <a:satMod val="115000"/>
                          </a:schemeClr>
                        </a:gs>
                        <a:gs pos="100000">
                          <a:schemeClr val="accent3">
                            <a:lumMod val="40000"/>
                            <a:lumOff val="60000"/>
                            <a:shade val="100000"/>
                            <a:satMod val="115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1" i="0" u="none" strike="noStrike">
                          <a:latin typeface="Century Gothic"/>
                        </a:rPr>
                        <a:t>47,87</a:t>
                      </a:r>
                    </a:p>
                  </a:txBody>
                  <a:tcPr marL="9116" marR="9116" marT="91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chemeClr val="accent3">
                            <a:lumMod val="40000"/>
                            <a:lumOff val="60000"/>
                            <a:shade val="30000"/>
                            <a:satMod val="115000"/>
                          </a:schemeClr>
                        </a:gs>
                        <a:gs pos="50000">
                          <a:schemeClr val="accent3">
                            <a:lumMod val="40000"/>
                            <a:lumOff val="60000"/>
                            <a:shade val="67500"/>
                            <a:satMod val="115000"/>
                          </a:schemeClr>
                        </a:gs>
                        <a:gs pos="100000">
                          <a:schemeClr val="accent3">
                            <a:lumMod val="40000"/>
                            <a:lumOff val="60000"/>
                            <a:shade val="100000"/>
                            <a:satMod val="115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1" i="0" u="none" strike="noStrike">
                          <a:latin typeface="Century Gothic"/>
                        </a:rPr>
                        <a:t>55,36</a:t>
                      </a:r>
                    </a:p>
                  </a:txBody>
                  <a:tcPr marL="9116" marR="9116" marT="91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chemeClr val="accent3">
                            <a:lumMod val="40000"/>
                            <a:lumOff val="60000"/>
                            <a:shade val="30000"/>
                            <a:satMod val="115000"/>
                          </a:schemeClr>
                        </a:gs>
                        <a:gs pos="50000">
                          <a:schemeClr val="accent3">
                            <a:lumMod val="40000"/>
                            <a:lumOff val="60000"/>
                            <a:shade val="67500"/>
                            <a:satMod val="115000"/>
                          </a:schemeClr>
                        </a:gs>
                        <a:gs pos="100000">
                          <a:schemeClr val="accent3">
                            <a:lumMod val="40000"/>
                            <a:lumOff val="60000"/>
                            <a:shade val="100000"/>
                            <a:satMod val="115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1" i="0" u="none" strike="noStrike">
                          <a:solidFill>
                            <a:srgbClr val="FF0000"/>
                          </a:solidFill>
                          <a:latin typeface="Century Gothic"/>
                        </a:rPr>
                        <a:t>53,122</a:t>
                      </a:r>
                    </a:p>
                  </a:txBody>
                  <a:tcPr marL="9116" marR="9116" marT="91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chemeClr val="accent3">
                            <a:lumMod val="40000"/>
                            <a:lumOff val="60000"/>
                            <a:shade val="30000"/>
                            <a:satMod val="115000"/>
                          </a:schemeClr>
                        </a:gs>
                        <a:gs pos="50000">
                          <a:schemeClr val="accent3">
                            <a:lumMod val="40000"/>
                            <a:lumOff val="60000"/>
                            <a:shade val="67500"/>
                            <a:satMod val="115000"/>
                          </a:schemeClr>
                        </a:gs>
                        <a:gs pos="100000">
                          <a:schemeClr val="accent3">
                            <a:lumMod val="40000"/>
                            <a:lumOff val="60000"/>
                            <a:shade val="100000"/>
                            <a:satMod val="115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</a:tr>
              <a:tr h="287161">
                <a:tc>
                  <a:txBody>
                    <a:bodyPr/>
                    <a:lstStyle/>
                    <a:p>
                      <a:pPr algn="l" fontAlgn="b"/>
                      <a:r>
                        <a:rPr lang="sr-Cyrl-RS" sz="1100" b="1" i="0" u="none" strike="noStrike">
                          <a:latin typeface="Century Gothic"/>
                        </a:rPr>
                        <a:t>2015.</a:t>
                      </a:r>
                      <a:endParaRPr lang="en-US" sz="1100" b="1" i="0" u="none" strike="noStrike">
                        <a:latin typeface="Century Gothic"/>
                      </a:endParaRPr>
                    </a:p>
                  </a:txBody>
                  <a:tcPr marL="9116" marR="9116" marT="91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chemeClr val="accent3">
                            <a:lumMod val="40000"/>
                            <a:lumOff val="60000"/>
                            <a:shade val="30000"/>
                            <a:satMod val="115000"/>
                          </a:schemeClr>
                        </a:gs>
                        <a:gs pos="50000">
                          <a:schemeClr val="accent3">
                            <a:lumMod val="40000"/>
                            <a:lumOff val="60000"/>
                            <a:shade val="67500"/>
                            <a:satMod val="115000"/>
                          </a:schemeClr>
                        </a:gs>
                        <a:gs pos="100000">
                          <a:schemeClr val="accent3">
                            <a:lumMod val="40000"/>
                            <a:lumOff val="60000"/>
                            <a:shade val="100000"/>
                            <a:satMod val="115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1" i="0" u="none" strike="noStrike">
                          <a:latin typeface="Century Gothic"/>
                        </a:rPr>
                        <a:t>12,67</a:t>
                      </a:r>
                    </a:p>
                  </a:txBody>
                  <a:tcPr marL="9116" marR="9116" marT="91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chemeClr val="accent3">
                            <a:lumMod val="40000"/>
                            <a:lumOff val="60000"/>
                            <a:shade val="30000"/>
                            <a:satMod val="115000"/>
                          </a:schemeClr>
                        </a:gs>
                        <a:gs pos="50000">
                          <a:schemeClr val="accent3">
                            <a:lumMod val="40000"/>
                            <a:lumOff val="60000"/>
                            <a:shade val="67500"/>
                            <a:satMod val="115000"/>
                          </a:schemeClr>
                        </a:gs>
                        <a:gs pos="100000">
                          <a:schemeClr val="accent3">
                            <a:lumMod val="40000"/>
                            <a:lumOff val="60000"/>
                            <a:shade val="100000"/>
                            <a:satMod val="115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1" i="0" u="none" strike="noStrike">
                          <a:latin typeface="Century Gothic"/>
                        </a:rPr>
                        <a:t>13,30</a:t>
                      </a:r>
                    </a:p>
                  </a:txBody>
                  <a:tcPr marL="9116" marR="9116" marT="91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chemeClr val="accent3">
                            <a:lumMod val="40000"/>
                            <a:lumOff val="60000"/>
                            <a:shade val="30000"/>
                            <a:satMod val="115000"/>
                          </a:schemeClr>
                        </a:gs>
                        <a:gs pos="50000">
                          <a:schemeClr val="accent3">
                            <a:lumMod val="40000"/>
                            <a:lumOff val="60000"/>
                            <a:shade val="67500"/>
                            <a:satMod val="115000"/>
                          </a:schemeClr>
                        </a:gs>
                        <a:gs pos="100000">
                          <a:schemeClr val="accent3">
                            <a:lumMod val="40000"/>
                            <a:lumOff val="60000"/>
                            <a:shade val="100000"/>
                            <a:satMod val="115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1" i="0" u="none" strike="noStrike">
                          <a:solidFill>
                            <a:srgbClr val="FF0000"/>
                          </a:solidFill>
                          <a:latin typeface="Century Gothic"/>
                        </a:rPr>
                        <a:t>13,02</a:t>
                      </a:r>
                    </a:p>
                  </a:txBody>
                  <a:tcPr marL="9116" marR="9116" marT="91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chemeClr val="accent3">
                            <a:lumMod val="40000"/>
                            <a:lumOff val="60000"/>
                            <a:shade val="30000"/>
                            <a:satMod val="115000"/>
                          </a:schemeClr>
                        </a:gs>
                        <a:gs pos="50000">
                          <a:schemeClr val="accent3">
                            <a:lumMod val="40000"/>
                            <a:lumOff val="60000"/>
                            <a:shade val="67500"/>
                            <a:satMod val="115000"/>
                          </a:schemeClr>
                        </a:gs>
                        <a:gs pos="100000">
                          <a:schemeClr val="accent3">
                            <a:lumMod val="40000"/>
                            <a:lumOff val="60000"/>
                            <a:shade val="100000"/>
                            <a:satMod val="115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9116" marR="9116" marT="91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chemeClr val="accent3">
                            <a:lumMod val="40000"/>
                            <a:lumOff val="60000"/>
                            <a:shade val="30000"/>
                            <a:satMod val="115000"/>
                          </a:schemeClr>
                        </a:gs>
                        <a:gs pos="50000">
                          <a:schemeClr val="accent3">
                            <a:lumMod val="40000"/>
                            <a:lumOff val="60000"/>
                            <a:shade val="67500"/>
                            <a:satMod val="115000"/>
                          </a:schemeClr>
                        </a:gs>
                        <a:gs pos="100000">
                          <a:schemeClr val="accent3">
                            <a:lumMod val="40000"/>
                            <a:lumOff val="60000"/>
                            <a:shade val="100000"/>
                            <a:satMod val="115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r-Cyrl-RS" sz="1100" b="1" i="0" u="none" strike="noStrike">
                          <a:latin typeface="Century Gothic"/>
                        </a:rPr>
                        <a:t>2015.</a:t>
                      </a:r>
                      <a:endParaRPr lang="en-US" sz="1100" b="1" i="0" u="none" strike="noStrike">
                        <a:latin typeface="Century Gothic"/>
                      </a:endParaRPr>
                    </a:p>
                  </a:txBody>
                  <a:tcPr marL="9116" marR="9116" marT="91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chemeClr val="accent3">
                            <a:lumMod val="40000"/>
                            <a:lumOff val="60000"/>
                            <a:shade val="30000"/>
                            <a:satMod val="115000"/>
                          </a:schemeClr>
                        </a:gs>
                        <a:gs pos="50000">
                          <a:schemeClr val="accent3">
                            <a:lumMod val="40000"/>
                            <a:lumOff val="60000"/>
                            <a:shade val="67500"/>
                            <a:satMod val="115000"/>
                          </a:schemeClr>
                        </a:gs>
                        <a:gs pos="100000">
                          <a:schemeClr val="accent3">
                            <a:lumMod val="40000"/>
                            <a:lumOff val="60000"/>
                            <a:shade val="100000"/>
                            <a:satMod val="115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1" i="0" u="none" strike="noStrike">
                          <a:latin typeface="Century Gothic"/>
                        </a:rPr>
                        <a:t>47,03</a:t>
                      </a:r>
                    </a:p>
                  </a:txBody>
                  <a:tcPr marL="9116" marR="9116" marT="91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chemeClr val="accent3">
                            <a:lumMod val="40000"/>
                            <a:lumOff val="60000"/>
                            <a:shade val="30000"/>
                            <a:satMod val="115000"/>
                          </a:schemeClr>
                        </a:gs>
                        <a:gs pos="50000">
                          <a:schemeClr val="accent3">
                            <a:lumMod val="40000"/>
                            <a:lumOff val="60000"/>
                            <a:shade val="67500"/>
                            <a:satMod val="115000"/>
                          </a:schemeClr>
                        </a:gs>
                        <a:gs pos="100000">
                          <a:schemeClr val="accent3">
                            <a:lumMod val="40000"/>
                            <a:lumOff val="60000"/>
                            <a:shade val="100000"/>
                            <a:satMod val="115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1" i="0" u="none" strike="noStrike">
                          <a:latin typeface="Century Gothic"/>
                        </a:rPr>
                        <a:t>53,56</a:t>
                      </a:r>
                    </a:p>
                  </a:txBody>
                  <a:tcPr marL="9116" marR="9116" marT="91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chemeClr val="accent3">
                            <a:lumMod val="40000"/>
                            <a:lumOff val="60000"/>
                            <a:shade val="30000"/>
                            <a:satMod val="115000"/>
                          </a:schemeClr>
                        </a:gs>
                        <a:gs pos="50000">
                          <a:schemeClr val="accent3">
                            <a:lumMod val="40000"/>
                            <a:lumOff val="60000"/>
                            <a:shade val="67500"/>
                            <a:satMod val="115000"/>
                          </a:schemeClr>
                        </a:gs>
                        <a:gs pos="100000">
                          <a:schemeClr val="accent3">
                            <a:lumMod val="40000"/>
                            <a:lumOff val="60000"/>
                            <a:shade val="100000"/>
                            <a:satMod val="115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1" i="0" u="none" strike="noStrike">
                          <a:solidFill>
                            <a:srgbClr val="FF0000"/>
                          </a:solidFill>
                          <a:latin typeface="Century Gothic"/>
                        </a:rPr>
                        <a:t>51,904</a:t>
                      </a:r>
                    </a:p>
                  </a:txBody>
                  <a:tcPr marL="9116" marR="9116" marT="91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chemeClr val="accent3">
                            <a:lumMod val="40000"/>
                            <a:lumOff val="60000"/>
                            <a:shade val="30000"/>
                            <a:satMod val="115000"/>
                          </a:schemeClr>
                        </a:gs>
                        <a:gs pos="50000">
                          <a:schemeClr val="accent3">
                            <a:lumMod val="40000"/>
                            <a:lumOff val="60000"/>
                            <a:shade val="67500"/>
                            <a:satMod val="115000"/>
                          </a:schemeClr>
                        </a:gs>
                        <a:gs pos="100000">
                          <a:schemeClr val="accent3">
                            <a:lumMod val="40000"/>
                            <a:lumOff val="60000"/>
                            <a:shade val="100000"/>
                            <a:satMod val="115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</a:tr>
              <a:tr h="287161">
                <a:tc>
                  <a:txBody>
                    <a:bodyPr/>
                    <a:lstStyle/>
                    <a:p>
                      <a:pPr algn="l" fontAlgn="b"/>
                      <a:r>
                        <a:rPr lang="sr-Cyrl-RS" sz="1100" b="1" i="0" u="none" strike="noStrike">
                          <a:latin typeface="Century Gothic"/>
                        </a:rPr>
                        <a:t>2016. </a:t>
                      </a:r>
                      <a:endParaRPr lang="en-US" sz="1100" b="1" i="0" u="none" strike="noStrike">
                        <a:latin typeface="Century Gothic"/>
                      </a:endParaRPr>
                    </a:p>
                  </a:txBody>
                  <a:tcPr marL="9116" marR="9116" marT="91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chemeClr val="accent3">
                            <a:lumMod val="40000"/>
                            <a:lumOff val="60000"/>
                            <a:shade val="30000"/>
                            <a:satMod val="115000"/>
                          </a:schemeClr>
                        </a:gs>
                        <a:gs pos="50000">
                          <a:schemeClr val="accent3">
                            <a:lumMod val="40000"/>
                            <a:lumOff val="60000"/>
                            <a:shade val="67500"/>
                            <a:satMod val="115000"/>
                          </a:schemeClr>
                        </a:gs>
                        <a:gs pos="100000">
                          <a:schemeClr val="accent3">
                            <a:lumMod val="40000"/>
                            <a:lumOff val="60000"/>
                            <a:shade val="100000"/>
                            <a:satMod val="115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1" i="0" u="none" strike="noStrike">
                          <a:latin typeface="Century Gothic"/>
                        </a:rPr>
                        <a:t>12,34</a:t>
                      </a:r>
                    </a:p>
                  </a:txBody>
                  <a:tcPr marL="9116" marR="9116" marT="91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chemeClr val="accent3">
                            <a:lumMod val="40000"/>
                            <a:lumOff val="60000"/>
                            <a:shade val="30000"/>
                            <a:satMod val="115000"/>
                          </a:schemeClr>
                        </a:gs>
                        <a:gs pos="50000">
                          <a:schemeClr val="accent3">
                            <a:lumMod val="40000"/>
                            <a:lumOff val="60000"/>
                            <a:shade val="67500"/>
                            <a:satMod val="115000"/>
                          </a:schemeClr>
                        </a:gs>
                        <a:gs pos="100000">
                          <a:schemeClr val="accent3">
                            <a:lumMod val="40000"/>
                            <a:lumOff val="60000"/>
                            <a:shade val="100000"/>
                            <a:satMod val="115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1" i="0" u="none" strike="noStrike">
                          <a:latin typeface="Century Gothic"/>
                        </a:rPr>
                        <a:t>13,02</a:t>
                      </a:r>
                    </a:p>
                  </a:txBody>
                  <a:tcPr marL="9116" marR="9116" marT="91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chemeClr val="accent3">
                            <a:lumMod val="40000"/>
                            <a:lumOff val="60000"/>
                            <a:shade val="30000"/>
                            <a:satMod val="115000"/>
                          </a:schemeClr>
                        </a:gs>
                        <a:gs pos="50000">
                          <a:schemeClr val="accent3">
                            <a:lumMod val="40000"/>
                            <a:lumOff val="60000"/>
                            <a:shade val="67500"/>
                            <a:satMod val="115000"/>
                          </a:schemeClr>
                        </a:gs>
                        <a:gs pos="100000">
                          <a:schemeClr val="accent3">
                            <a:lumMod val="40000"/>
                            <a:lumOff val="60000"/>
                            <a:shade val="100000"/>
                            <a:satMod val="115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1" i="0" u="none" strike="noStrike">
                          <a:solidFill>
                            <a:srgbClr val="FF0000"/>
                          </a:solidFill>
                          <a:latin typeface="Century Gothic"/>
                        </a:rPr>
                        <a:t>12,75</a:t>
                      </a:r>
                    </a:p>
                  </a:txBody>
                  <a:tcPr marL="9116" marR="9116" marT="91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chemeClr val="accent3">
                            <a:lumMod val="40000"/>
                            <a:lumOff val="60000"/>
                            <a:shade val="30000"/>
                            <a:satMod val="115000"/>
                          </a:schemeClr>
                        </a:gs>
                        <a:gs pos="50000">
                          <a:schemeClr val="accent3">
                            <a:lumMod val="40000"/>
                            <a:lumOff val="60000"/>
                            <a:shade val="67500"/>
                            <a:satMod val="115000"/>
                          </a:schemeClr>
                        </a:gs>
                        <a:gs pos="100000">
                          <a:schemeClr val="accent3">
                            <a:lumMod val="40000"/>
                            <a:lumOff val="60000"/>
                            <a:shade val="100000"/>
                            <a:satMod val="115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9116" marR="9116" marT="91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chemeClr val="accent3">
                            <a:lumMod val="40000"/>
                            <a:lumOff val="60000"/>
                            <a:shade val="30000"/>
                            <a:satMod val="115000"/>
                          </a:schemeClr>
                        </a:gs>
                        <a:gs pos="50000">
                          <a:schemeClr val="accent3">
                            <a:lumMod val="40000"/>
                            <a:lumOff val="60000"/>
                            <a:shade val="67500"/>
                            <a:satMod val="115000"/>
                          </a:schemeClr>
                        </a:gs>
                        <a:gs pos="100000">
                          <a:schemeClr val="accent3">
                            <a:lumMod val="40000"/>
                            <a:lumOff val="60000"/>
                            <a:shade val="100000"/>
                            <a:satMod val="115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r-Cyrl-RS" sz="1100" b="1" i="0" u="none" strike="noStrike">
                          <a:latin typeface="Century Gothic"/>
                        </a:rPr>
                        <a:t>2016.</a:t>
                      </a:r>
                      <a:endParaRPr lang="en-US" sz="1100" b="1" i="0" u="none" strike="noStrike">
                        <a:latin typeface="Century Gothic"/>
                      </a:endParaRPr>
                    </a:p>
                  </a:txBody>
                  <a:tcPr marL="9116" marR="9116" marT="91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chemeClr val="accent3">
                            <a:lumMod val="40000"/>
                            <a:lumOff val="60000"/>
                            <a:shade val="30000"/>
                            <a:satMod val="115000"/>
                          </a:schemeClr>
                        </a:gs>
                        <a:gs pos="50000">
                          <a:schemeClr val="accent3">
                            <a:lumMod val="40000"/>
                            <a:lumOff val="60000"/>
                            <a:shade val="67500"/>
                            <a:satMod val="115000"/>
                          </a:schemeClr>
                        </a:gs>
                        <a:gs pos="100000">
                          <a:schemeClr val="accent3">
                            <a:lumMod val="40000"/>
                            <a:lumOff val="60000"/>
                            <a:shade val="100000"/>
                            <a:satMod val="115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1" i="0" u="none" strike="noStrike">
                          <a:latin typeface="Century Gothic"/>
                        </a:rPr>
                        <a:t>48,25</a:t>
                      </a:r>
                    </a:p>
                  </a:txBody>
                  <a:tcPr marL="9116" marR="9116" marT="91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chemeClr val="accent3">
                            <a:lumMod val="40000"/>
                            <a:lumOff val="60000"/>
                            <a:shade val="30000"/>
                            <a:satMod val="115000"/>
                          </a:schemeClr>
                        </a:gs>
                        <a:gs pos="50000">
                          <a:schemeClr val="accent3">
                            <a:lumMod val="40000"/>
                            <a:lumOff val="60000"/>
                            <a:shade val="67500"/>
                            <a:satMod val="115000"/>
                          </a:schemeClr>
                        </a:gs>
                        <a:gs pos="100000">
                          <a:schemeClr val="accent3">
                            <a:lumMod val="40000"/>
                            <a:lumOff val="60000"/>
                            <a:shade val="100000"/>
                            <a:satMod val="115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1" i="0" u="none" strike="noStrike">
                          <a:latin typeface="Century Gothic"/>
                        </a:rPr>
                        <a:t>52,98</a:t>
                      </a:r>
                    </a:p>
                  </a:txBody>
                  <a:tcPr marL="9116" marR="9116" marT="91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chemeClr val="accent3">
                            <a:lumMod val="40000"/>
                            <a:lumOff val="60000"/>
                            <a:shade val="30000"/>
                            <a:satMod val="115000"/>
                          </a:schemeClr>
                        </a:gs>
                        <a:gs pos="50000">
                          <a:schemeClr val="accent3">
                            <a:lumMod val="40000"/>
                            <a:lumOff val="60000"/>
                            <a:shade val="67500"/>
                            <a:satMod val="115000"/>
                          </a:schemeClr>
                        </a:gs>
                        <a:gs pos="100000">
                          <a:schemeClr val="accent3">
                            <a:lumMod val="40000"/>
                            <a:lumOff val="60000"/>
                            <a:shade val="100000"/>
                            <a:satMod val="115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1" i="0" u="none" strike="noStrike">
                          <a:solidFill>
                            <a:srgbClr val="FF0000"/>
                          </a:solidFill>
                          <a:latin typeface="Century Gothic"/>
                        </a:rPr>
                        <a:t>51,838</a:t>
                      </a:r>
                    </a:p>
                  </a:txBody>
                  <a:tcPr marL="9116" marR="9116" marT="91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chemeClr val="accent3">
                            <a:lumMod val="40000"/>
                            <a:lumOff val="60000"/>
                            <a:shade val="30000"/>
                            <a:satMod val="115000"/>
                          </a:schemeClr>
                        </a:gs>
                        <a:gs pos="50000">
                          <a:schemeClr val="accent3">
                            <a:lumMod val="40000"/>
                            <a:lumOff val="60000"/>
                            <a:shade val="67500"/>
                            <a:satMod val="115000"/>
                          </a:schemeClr>
                        </a:gs>
                        <a:gs pos="100000">
                          <a:schemeClr val="accent3">
                            <a:lumMod val="40000"/>
                            <a:lumOff val="60000"/>
                            <a:shade val="100000"/>
                            <a:satMod val="115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</a:tr>
              <a:tr h="241693">
                <a:tc>
                  <a:txBody>
                    <a:bodyPr/>
                    <a:lstStyle/>
                    <a:p>
                      <a:pPr algn="l" fontAlgn="b"/>
                      <a:endParaRPr lang="en-US" sz="1100" b="1" i="0" u="none" strike="noStrike">
                        <a:latin typeface="Century Gothic"/>
                      </a:endParaRPr>
                    </a:p>
                  </a:txBody>
                  <a:tcPr marL="9116" marR="9116" marT="91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chemeClr val="accent3">
                            <a:lumMod val="40000"/>
                            <a:lumOff val="60000"/>
                            <a:shade val="30000"/>
                            <a:satMod val="115000"/>
                          </a:schemeClr>
                        </a:gs>
                        <a:gs pos="50000">
                          <a:schemeClr val="accent3">
                            <a:lumMod val="40000"/>
                            <a:lumOff val="60000"/>
                            <a:shade val="67500"/>
                            <a:satMod val="115000"/>
                          </a:schemeClr>
                        </a:gs>
                        <a:gs pos="100000">
                          <a:schemeClr val="accent3">
                            <a:lumMod val="40000"/>
                            <a:lumOff val="60000"/>
                            <a:shade val="100000"/>
                            <a:satMod val="115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9116" marR="9116" marT="91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chemeClr val="accent3">
                            <a:lumMod val="40000"/>
                            <a:lumOff val="60000"/>
                            <a:shade val="30000"/>
                            <a:satMod val="115000"/>
                          </a:schemeClr>
                        </a:gs>
                        <a:gs pos="50000">
                          <a:schemeClr val="accent3">
                            <a:lumMod val="40000"/>
                            <a:lumOff val="60000"/>
                            <a:shade val="67500"/>
                            <a:satMod val="115000"/>
                          </a:schemeClr>
                        </a:gs>
                        <a:gs pos="100000">
                          <a:schemeClr val="accent3">
                            <a:lumMod val="40000"/>
                            <a:lumOff val="60000"/>
                            <a:shade val="100000"/>
                            <a:satMod val="115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9116" marR="9116" marT="91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chemeClr val="accent3">
                            <a:lumMod val="40000"/>
                            <a:lumOff val="60000"/>
                            <a:shade val="30000"/>
                            <a:satMod val="115000"/>
                          </a:schemeClr>
                        </a:gs>
                        <a:gs pos="50000">
                          <a:schemeClr val="accent3">
                            <a:lumMod val="40000"/>
                            <a:lumOff val="60000"/>
                            <a:shade val="67500"/>
                            <a:satMod val="115000"/>
                          </a:schemeClr>
                        </a:gs>
                        <a:gs pos="100000">
                          <a:schemeClr val="accent3">
                            <a:lumMod val="40000"/>
                            <a:lumOff val="60000"/>
                            <a:shade val="100000"/>
                            <a:satMod val="115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FF0000"/>
                        </a:solidFill>
                        <a:latin typeface="Arial"/>
                      </a:endParaRPr>
                    </a:p>
                  </a:txBody>
                  <a:tcPr marL="9116" marR="9116" marT="91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chemeClr val="accent3">
                            <a:lumMod val="40000"/>
                            <a:lumOff val="60000"/>
                            <a:shade val="30000"/>
                            <a:satMod val="115000"/>
                          </a:schemeClr>
                        </a:gs>
                        <a:gs pos="50000">
                          <a:schemeClr val="accent3">
                            <a:lumMod val="40000"/>
                            <a:lumOff val="60000"/>
                            <a:shade val="67500"/>
                            <a:satMod val="115000"/>
                          </a:schemeClr>
                        </a:gs>
                        <a:gs pos="100000">
                          <a:schemeClr val="accent3">
                            <a:lumMod val="40000"/>
                            <a:lumOff val="60000"/>
                            <a:shade val="100000"/>
                            <a:satMod val="115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9116" marR="9116" marT="91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chemeClr val="accent3">
                            <a:lumMod val="40000"/>
                            <a:lumOff val="60000"/>
                            <a:shade val="30000"/>
                            <a:satMod val="115000"/>
                          </a:schemeClr>
                        </a:gs>
                        <a:gs pos="50000">
                          <a:schemeClr val="accent3">
                            <a:lumMod val="40000"/>
                            <a:lumOff val="60000"/>
                            <a:shade val="67500"/>
                            <a:satMod val="115000"/>
                          </a:schemeClr>
                        </a:gs>
                        <a:gs pos="100000">
                          <a:schemeClr val="accent3">
                            <a:lumMod val="40000"/>
                            <a:lumOff val="60000"/>
                            <a:shade val="100000"/>
                            <a:satMod val="115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1" i="0" u="none" strike="noStrike">
                        <a:latin typeface="Century Gothic"/>
                      </a:endParaRPr>
                    </a:p>
                  </a:txBody>
                  <a:tcPr marL="9116" marR="9116" marT="91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chemeClr val="accent3">
                            <a:lumMod val="40000"/>
                            <a:lumOff val="60000"/>
                            <a:shade val="30000"/>
                            <a:satMod val="115000"/>
                          </a:schemeClr>
                        </a:gs>
                        <a:gs pos="50000">
                          <a:schemeClr val="accent3">
                            <a:lumMod val="40000"/>
                            <a:lumOff val="60000"/>
                            <a:shade val="67500"/>
                            <a:satMod val="115000"/>
                          </a:schemeClr>
                        </a:gs>
                        <a:gs pos="100000">
                          <a:schemeClr val="accent3">
                            <a:lumMod val="40000"/>
                            <a:lumOff val="60000"/>
                            <a:shade val="100000"/>
                            <a:satMod val="115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9116" marR="9116" marT="91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chemeClr val="accent3">
                            <a:lumMod val="40000"/>
                            <a:lumOff val="60000"/>
                            <a:shade val="30000"/>
                            <a:satMod val="115000"/>
                          </a:schemeClr>
                        </a:gs>
                        <a:gs pos="50000">
                          <a:schemeClr val="accent3">
                            <a:lumMod val="40000"/>
                            <a:lumOff val="60000"/>
                            <a:shade val="67500"/>
                            <a:satMod val="115000"/>
                          </a:schemeClr>
                        </a:gs>
                        <a:gs pos="100000">
                          <a:schemeClr val="accent3">
                            <a:lumMod val="40000"/>
                            <a:lumOff val="60000"/>
                            <a:shade val="100000"/>
                            <a:satMod val="115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9116" marR="9116" marT="91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chemeClr val="accent3">
                            <a:lumMod val="40000"/>
                            <a:lumOff val="60000"/>
                            <a:shade val="30000"/>
                            <a:satMod val="115000"/>
                          </a:schemeClr>
                        </a:gs>
                        <a:gs pos="50000">
                          <a:schemeClr val="accent3">
                            <a:lumMod val="40000"/>
                            <a:lumOff val="60000"/>
                            <a:shade val="67500"/>
                            <a:satMod val="115000"/>
                          </a:schemeClr>
                        </a:gs>
                        <a:gs pos="100000">
                          <a:schemeClr val="accent3">
                            <a:lumMod val="40000"/>
                            <a:lumOff val="60000"/>
                            <a:shade val="100000"/>
                            <a:satMod val="115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FF0000"/>
                        </a:solidFill>
                        <a:latin typeface="Arial"/>
                      </a:endParaRPr>
                    </a:p>
                  </a:txBody>
                  <a:tcPr marL="9116" marR="9116" marT="91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chemeClr val="accent3">
                            <a:lumMod val="40000"/>
                            <a:lumOff val="60000"/>
                            <a:shade val="30000"/>
                            <a:satMod val="115000"/>
                          </a:schemeClr>
                        </a:gs>
                        <a:gs pos="50000">
                          <a:schemeClr val="accent3">
                            <a:lumMod val="40000"/>
                            <a:lumOff val="60000"/>
                            <a:shade val="67500"/>
                            <a:satMod val="115000"/>
                          </a:schemeClr>
                        </a:gs>
                        <a:gs pos="100000">
                          <a:schemeClr val="accent3">
                            <a:lumMod val="40000"/>
                            <a:lumOff val="60000"/>
                            <a:shade val="100000"/>
                            <a:satMod val="115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</a:tr>
              <a:tr h="287161">
                <a:tc>
                  <a:txBody>
                    <a:bodyPr/>
                    <a:lstStyle/>
                    <a:p>
                      <a:pPr algn="l" fontAlgn="b"/>
                      <a:r>
                        <a:rPr lang="sr-Cyrl-RS" sz="1300" b="1" i="0" u="none" strike="noStrike">
                          <a:latin typeface="Century Gothic"/>
                        </a:rPr>
                        <a:t>300M</a:t>
                      </a:r>
                      <a:endParaRPr lang="en-US" sz="1300" b="1" i="0" u="none" strike="noStrike">
                        <a:latin typeface="Century Gothic"/>
                      </a:endParaRPr>
                    </a:p>
                  </a:txBody>
                  <a:tcPr marL="9116" marR="9116" marT="91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chemeClr val="accent3">
                            <a:lumMod val="40000"/>
                            <a:lumOff val="60000"/>
                            <a:shade val="30000"/>
                            <a:satMod val="115000"/>
                          </a:schemeClr>
                        </a:gs>
                        <a:gs pos="50000">
                          <a:schemeClr val="accent3">
                            <a:lumMod val="40000"/>
                            <a:lumOff val="60000"/>
                            <a:shade val="67500"/>
                            <a:satMod val="115000"/>
                          </a:schemeClr>
                        </a:gs>
                        <a:gs pos="100000">
                          <a:schemeClr val="accent3">
                            <a:lumMod val="40000"/>
                            <a:lumOff val="60000"/>
                            <a:shade val="100000"/>
                            <a:satMod val="115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9116" marR="9116" marT="91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chemeClr val="accent3">
                            <a:lumMod val="40000"/>
                            <a:lumOff val="60000"/>
                            <a:shade val="30000"/>
                            <a:satMod val="115000"/>
                          </a:schemeClr>
                        </a:gs>
                        <a:gs pos="50000">
                          <a:schemeClr val="accent3">
                            <a:lumMod val="40000"/>
                            <a:lumOff val="60000"/>
                            <a:shade val="67500"/>
                            <a:satMod val="115000"/>
                          </a:schemeClr>
                        </a:gs>
                        <a:gs pos="100000">
                          <a:schemeClr val="accent3">
                            <a:lumMod val="40000"/>
                            <a:lumOff val="60000"/>
                            <a:shade val="100000"/>
                            <a:satMod val="115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9116" marR="9116" marT="91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chemeClr val="accent3">
                            <a:lumMod val="40000"/>
                            <a:lumOff val="60000"/>
                            <a:shade val="30000"/>
                            <a:satMod val="115000"/>
                          </a:schemeClr>
                        </a:gs>
                        <a:gs pos="50000">
                          <a:schemeClr val="accent3">
                            <a:lumMod val="40000"/>
                            <a:lumOff val="60000"/>
                            <a:shade val="67500"/>
                            <a:satMod val="115000"/>
                          </a:schemeClr>
                        </a:gs>
                        <a:gs pos="100000">
                          <a:schemeClr val="accent3">
                            <a:lumMod val="40000"/>
                            <a:lumOff val="60000"/>
                            <a:shade val="100000"/>
                            <a:satMod val="115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FF0000"/>
                        </a:solidFill>
                        <a:latin typeface="Arial"/>
                      </a:endParaRPr>
                    </a:p>
                  </a:txBody>
                  <a:tcPr marL="9116" marR="9116" marT="91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chemeClr val="accent3">
                            <a:lumMod val="40000"/>
                            <a:lumOff val="60000"/>
                            <a:shade val="30000"/>
                            <a:satMod val="115000"/>
                          </a:schemeClr>
                        </a:gs>
                        <a:gs pos="50000">
                          <a:schemeClr val="accent3">
                            <a:lumMod val="40000"/>
                            <a:lumOff val="60000"/>
                            <a:shade val="67500"/>
                            <a:satMod val="115000"/>
                          </a:schemeClr>
                        </a:gs>
                        <a:gs pos="100000">
                          <a:schemeClr val="accent3">
                            <a:lumMod val="40000"/>
                            <a:lumOff val="60000"/>
                            <a:shade val="100000"/>
                            <a:satMod val="115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9116" marR="9116" marT="91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chemeClr val="accent3">
                            <a:lumMod val="40000"/>
                            <a:lumOff val="60000"/>
                            <a:shade val="30000"/>
                            <a:satMod val="115000"/>
                          </a:schemeClr>
                        </a:gs>
                        <a:gs pos="50000">
                          <a:schemeClr val="accent3">
                            <a:lumMod val="40000"/>
                            <a:lumOff val="60000"/>
                            <a:shade val="67500"/>
                            <a:satMod val="115000"/>
                          </a:schemeClr>
                        </a:gs>
                        <a:gs pos="100000">
                          <a:schemeClr val="accent3">
                            <a:lumMod val="40000"/>
                            <a:lumOff val="60000"/>
                            <a:shade val="100000"/>
                            <a:satMod val="115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r-Cyrl-RS" sz="1300" b="1" i="0" u="none" strike="noStrike">
                          <a:latin typeface="Century Gothic"/>
                        </a:rPr>
                        <a:t>DALJ</a:t>
                      </a:r>
                      <a:endParaRPr lang="en-US" sz="1300" b="1" i="0" u="none" strike="noStrike">
                        <a:latin typeface="Century Gothic"/>
                      </a:endParaRPr>
                    </a:p>
                  </a:txBody>
                  <a:tcPr marL="9116" marR="9116" marT="91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chemeClr val="accent3">
                            <a:lumMod val="40000"/>
                            <a:lumOff val="60000"/>
                            <a:shade val="30000"/>
                            <a:satMod val="115000"/>
                          </a:schemeClr>
                        </a:gs>
                        <a:gs pos="50000">
                          <a:schemeClr val="accent3">
                            <a:lumMod val="40000"/>
                            <a:lumOff val="60000"/>
                            <a:shade val="67500"/>
                            <a:satMod val="115000"/>
                          </a:schemeClr>
                        </a:gs>
                        <a:gs pos="100000">
                          <a:schemeClr val="accent3">
                            <a:lumMod val="40000"/>
                            <a:lumOff val="60000"/>
                            <a:shade val="100000"/>
                            <a:satMod val="115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9116" marR="9116" marT="91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chemeClr val="accent3">
                            <a:lumMod val="40000"/>
                            <a:lumOff val="60000"/>
                            <a:shade val="30000"/>
                            <a:satMod val="115000"/>
                          </a:schemeClr>
                        </a:gs>
                        <a:gs pos="50000">
                          <a:schemeClr val="accent3">
                            <a:lumMod val="40000"/>
                            <a:lumOff val="60000"/>
                            <a:shade val="67500"/>
                            <a:satMod val="115000"/>
                          </a:schemeClr>
                        </a:gs>
                        <a:gs pos="100000">
                          <a:schemeClr val="accent3">
                            <a:lumMod val="40000"/>
                            <a:lumOff val="60000"/>
                            <a:shade val="100000"/>
                            <a:satMod val="115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9116" marR="9116" marT="91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chemeClr val="accent3">
                            <a:lumMod val="40000"/>
                            <a:lumOff val="60000"/>
                            <a:shade val="30000"/>
                            <a:satMod val="115000"/>
                          </a:schemeClr>
                        </a:gs>
                        <a:gs pos="50000">
                          <a:schemeClr val="accent3">
                            <a:lumMod val="40000"/>
                            <a:lumOff val="60000"/>
                            <a:shade val="67500"/>
                            <a:satMod val="115000"/>
                          </a:schemeClr>
                        </a:gs>
                        <a:gs pos="100000">
                          <a:schemeClr val="accent3">
                            <a:lumMod val="40000"/>
                            <a:lumOff val="60000"/>
                            <a:shade val="100000"/>
                            <a:satMod val="115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FF0000"/>
                        </a:solidFill>
                        <a:latin typeface="Arial"/>
                      </a:endParaRPr>
                    </a:p>
                  </a:txBody>
                  <a:tcPr marL="9116" marR="9116" marT="91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chemeClr val="accent3">
                            <a:lumMod val="40000"/>
                            <a:lumOff val="60000"/>
                            <a:shade val="30000"/>
                            <a:satMod val="115000"/>
                          </a:schemeClr>
                        </a:gs>
                        <a:gs pos="50000">
                          <a:schemeClr val="accent3">
                            <a:lumMod val="40000"/>
                            <a:lumOff val="60000"/>
                            <a:shade val="67500"/>
                            <a:satMod val="115000"/>
                          </a:schemeClr>
                        </a:gs>
                        <a:gs pos="100000">
                          <a:schemeClr val="accent3">
                            <a:lumMod val="40000"/>
                            <a:lumOff val="60000"/>
                            <a:shade val="100000"/>
                            <a:satMod val="115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</a:tr>
              <a:tr h="241693">
                <a:tc>
                  <a:txBody>
                    <a:bodyPr/>
                    <a:lstStyle/>
                    <a:p>
                      <a:pPr algn="l" fontAlgn="b"/>
                      <a:r>
                        <a:rPr lang="sr-Cyrl-RS" sz="1100" b="1" i="0" u="none" strike="noStrike">
                          <a:latin typeface="Century Gothic"/>
                        </a:rPr>
                        <a:t>god.</a:t>
                      </a:r>
                      <a:endParaRPr lang="en-US" sz="1100" b="1" i="0" u="none" strike="noStrike">
                        <a:latin typeface="Century Gothic"/>
                      </a:endParaRPr>
                    </a:p>
                  </a:txBody>
                  <a:tcPr marL="9116" marR="9116" marT="91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chemeClr val="accent3">
                            <a:lumMod val="40000"/>
                            <a:lumOff val="60000"/>
                            <a:shade val="30000"/>
                            <a:satMod val="115000"/>
                          </a:schemeClr>
                        </a:gs>
                        <a:gs pos="50000">
                          <a:schemeClr val="accent3">
                            <a:lumMod val="40000"/>
                            <a:lumOff val="60000"/>
                            <a:shade val="67500"/>
                            <a:satMod val="115000"/>
                          </a:schemeClr>
                        </a:gs>
                        <a:gs pos="100000">
                          <a:schemeClr val="accent3">
                            <a:lumMod val="40000"/>
                            <a:lumOff val="60000"/>
                            <a:shade val="100000"/>
                            <a:satMod val="115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>
                          <a:latin typeface="Century Gothic"/>
                        </a:rPr>
                        <a:t>prva</a:t>
                      </a:r>
                    </a:p>
                  </a:txBody>
                  <a:tcPr marL="9116" marR="9116" marT="91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chemeClr val="accent3">
                            <a:lumMod val="40000"/>
                            <a:lumOff val="60000"/>
                            <a:shade val="30000"/>
                            <a:satMod val="115000"/>
                          </a:schemeClr>
                        </a:gs>
                        <a:gs pos="50000">
                          <a:schemeClr val="accent3">
                            <a:lumMod val="40000"/>
                            <a:lumOff val="60000"/>
                            <a:shade val="67500"/>
                            <a:satMod val="115000"/>
                          </a:schemeClr>
                        </a:gs>
                        <a:gs pos="100000">
                          <a:schemeClr val="accent3">
                            <a:lumMod val="40000"/>
                            <a:lumOff val="60000"/>
                            <a:shade val="100000"/>
                            <a:satMod val="115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>
                          <a:latin typeface="Century Gothic"/>
                        </a:rPr>
                        <a:t>peta</a:t>
                      </a:r>
                    </a:p>
                  </a:txBody>
                  <a:tcPr marL="9116" marR="9116" marT="91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chemeClr val="accent3">
                            <a:lumMod val="40000"/>
                            <a:lumOff val="60000"/>
                            <a:shade val="30000"/>
                            <a:satMod val="115000"/>
                          </a:schemeClr>
                        </a:gs>
                        <a:gs pos="50000">
                          <a:schemeClr val="accent3">
                            <a:lumMod val="40000"/>
                            <a:lumOff val="60000"/>
                            <a:shade val="67500"/>
                            <a:satMod val="115000"/>
                          </a:schemeClr>
                        </a:gs>
                        <a:gs pos="100000">
                          <a:schemeClr val="accent3">
                            <a:lumMod val="40000"/>
                            <a:lumOff val="60000"/>
                            <a:shade val="100000"/>
                            <a:satMod val="115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>
                          <a:solidFill>
                            <a:srgbClr val="FF0000"/>
                          </a:solidFill>
                          <a:latin typeface="Century Gothic"/>
                        </a:rPr>
                        <a:t>prosek</a:t>
                      </a:r>
                    </a:p>
                  </a:txBody>
                  <a:tcPr marL="9116" marR="9116" marT="91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chemeClr val="accent3">
                            <a:lumMod val="40000"/>
                            <a:lumOff val="60000"/>
                            <a:shade val="30000"/>
                            <a:satMod val="115000"/>
                          </a:schemeClr>
                        </a:gs>
                        <a:gs pos="50000">
                          <a:schemeClr val="accent3">
                            <a:lumMod val="40000"/>
                            <a:lumOff val="60000"/>
                            <a:shade val="67500"/>
                            <a:satMod val="115000"/>
                          </a:schemeClr>
                        </a:gs>
                        <a:gs pos="100000">
                          <a:schemeClr val="accent3">
                            <a:lumMod val="40000"/>
                            <a:lumOff val="60000"/>
                            <a:shade val="100000"/>
                            <a:satMod val="115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9116" marR="9116" marT="91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chemeClr val="accent3">
                            <a:lumMod val="40000"/>
                            <a:lumOff val="60000"/>
                            <a:shade val="30000"/>
                            <a:satMod val="115000"/>
                          </a:schemeClr>
                        </a:gs>
                        <a:gs pos="50000">
                          <a:schemeClr val="accent3">
                            <a:lumMod val="40000"/>
                            <a:lumOff val="60000"/>
                            <a:shade val="67500"/>
                            <a:satMod val="115000"/>
                          </a:schemeClr>
                        </a:gs>
                        <a:gs pos="100000">
                          <a:schemeClr val="accent3">
                            <a:lumMod val="40000"/>
                            <a:lumOff val="60000"/>
                            <a:shade val="100000"/>
                            <a:satMod val="115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r-Cyrl-RS" sz="1100" b="1" i="0" u="none" strike="noStrike">
                          <a:latin typeface="Century Gothic"/>
                        </a:rPr>
                        <a:t>god.</a:t>
                      </a:r>
                      <a:endParaRPr lang="en-US" sz="1100" b="1" i="0" u="none" strike="noStrike">
                        <a:latin typeface="Century Gothic"/>
                      </a:endParaRPr>
                    </a:p>
                  </a:txBody>
                  <a:tcPr marL="9116" marR="9116" marT="91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chemeClr val="accent3">
                            <a:lumMod val="40000"/>
                            <a:lumOff val="60000"/>
                            <a:shade val="30000"/>
                            <a:satMod val="115000"/>
                          </a:schemeClr>
                        </a:gs>
                        <a:gs pos="50000">
                          <a:schemeClr val="accent3">
                            <a:lumMod val="40000"/>
                            <a:lumOff val="60000"/>
                            <a:shade val="67500"/>
                            <a:satMod val="115000"/>
                          </a:schemeClr>
                        </a:gs>
                        <a:gs pos="100000">
                          <a:schemeClr val="accent3">
                            <a:lumMod val="40000"/>
                            <a:lumOff val="60000"/>
                            <a:shade val="100000"/>
                            <a:satMod val="115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>
                          <a:latin typeface="Century Gothic"/>
                        </a:rPr>
                        <a:t>prva</a:t>
                      </a:r>
                    </a:p>
                  </a:txBody>
                  <a:tcPr marL="9116" marR="9116" marT="91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chemeClr val="accent3">
                            <a:lumMod val="40000"/>
                            <a:lumOff val="60000"/>
                            <a:shade val="30000"/>
                            <a:satMod val="115000"/>
                          </a:schemeClr>
                        </a:gs>
                        <a:gs pos="50000">
                          <a:schemeClr val="accent3">
                            <a:lumMod val="40000"/>
                            <a:lumOff val="60000"/>
                            <a:shade val="67500"/>
                            <a:satMod val="115000"/>
                          </a:schemeClr>
                        </a:gs>
                        <a:gs pos="100000">
                          <a:schemeClr val="accent3">
                            <a:lumMod val="40000"/>
                            <a:lumOff val="60000"/>
                            <a:shade val="100000"/>
                            <a:satMod val="115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>
                          <a:latin typeface="Century Gothic"/>
                        </a:rPr>
                        <a:t>peta</a:t>
                      </a:r>
                    </a:p>
                  </a:txBody>
                  <a:tcPr marL="9116" marR="9116" marT="91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chemeClr val="accent3">
                            <a:lumMod val="40000"/>
                            <a:lumOff val="60000"/>
                            <a:shade val="30000"/>
                            <a:satMod val="115000"/>
                          </a:schemeClr>
                        </a:gs>
                        <a:gs pos="50000">
                          <a:schemeClr val="accent3">
                            <a:lumMod val="40000"/>
                            <a:lumOff val="60000"/>
                            <a:shade val="67500"/>
                            <a:satMod val="115000"/>
                          </a:schemeClr>
                        </a:gs>
                        <a:gs pos="100000">
                          <a:schemeClr val="accent3">
                            <a:lumMod val="40000"/>
                            <a:lumOff val="60000"/>
                            <a:shade val="100000"/>
                            <a:satMod val="115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>
                          <a:solidFill>
                            <a:srgbClr val="FF0000"/>
                          </a:solidFill>
                          <a:latin typeface="Century Gothic"/>
                        </a:rPr>
                        <a:t>prosek</a:t>
                      </a:r>
                    </a:p>
                  </a:txBody>
                  <a:tcPr marL="9116" marR="9116" marT="91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chemeClr val="accent3">
                            <a:lumMod val="40000"/>
                            <a:lumOff val="60000"/>
                            <a:shade val="30000"/>
                            <a:satMod val="115000"/>
                          </a:schemeClr>
                        </a:gs>
                        <a:gs pos="50000">
                          <a:schemeClr val="accent3">
                            <a:lumMod val="40000"/>
                            <a:lumOff val="60000"/>
                            <a:shade val="67500"/>
                            <a:satMod val="115000"/>
                          </a:schemeClr>
                        </a:gs>
                        <a:gs pos="100000">
                          <a:schemeClr val="accent3">
                            <a:lumMod val="40000"/>
                            <a:lumOff val="60000"/>
                            <a:shade val="100000"/>
                            <a:satMod val="115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</a:tr>
              <a:tr h="287161">
                <a:tc>
                  <a:txBody>
                    <a:bodyPr/>
                    <a:lstStyle/>
                    <a:p>
                      <a:pPr algn="l" fontAlgn="b"/>
                      <a:r>
                        <a:rPr lang="sr-Cyrl-RS" sz="1100" b="1" i="0" u="none" strike="noStrike">
                          <a:latin typeface="Century Gothic"/>
                        </a:rPr>
                        <a:t>2013. </a:t>
                      </a:r>
                      <a:endParaRPr lang="en-US" sz="1100" b="1" i="0" u="none" strike="noStrike">
                        <a:latin typeface="Century Gothic"/>
                      </a:endParaRPr>
                    </a:p>
                  </a:txBody>
                  <a:tcPr marL="9116" marR="9116" marT="91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chemeClr val="accent3">
                            <a:lumMod val="40000"/>
                            <a:lumOff val="60000"/>
                            <a:shade val="30000"/>
                            <a:satMod val="115000"/>
                          </a:schemeClr>
                        </a:gs>
                        <a:gs pos="50000">
                          <a:schemeClr val="accent3">
                            <a:lumMod val="40000"/>
                            <a:lumOff val="60000"/>
                            <a:shade val="67500"/>
                            <a:satMod val="115000"/>
                          </a:schemeClr>
                        </a:gs>
                        <a:gs pos="100000">
                          <a:schemeClr val="accent3">
                            <a:lumMod val="40000"/>
                            <a:lumOff val="60000"/>
                            <a:shade val="100000"/>
                            <a:satMod val="115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1" i="0" u="none" strike="noStrike">
                          <a:latin typeface="Century Gothic"/>
                        </a:rPr>
                        <a:t>43,92</a:t>
                      </a:r>
                    </a:p>
                  </a:txBody>
                  <a:tcPr marL="9116" marR="9116" marT="91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chemeClr val="accent3">
                            <a:lumMod val="40000"/>
                            <a:lumOff val="60000"/>
                            <a:shade val="30000"/>
                            <a:satMod val="115000"/>
                          </a:schemeClr>
                        </a:gs>
                        <a:gs pos="50000">
                          <a:schemeClr val="accent3">
                            <a:lumMod val="40000"/>
                            <a:lumOff val="60000"/>
                            <a:shade val="67500"/>
                            <a:satMod val="115000"/>
                          </a:schemeClr>
                        </a:gs>
                        <a:gs pos="100000">
                          <a:schemeClr val="accent3">
                            <a:lumMod val="40000"/>
                            <a:lumOff val="60000"/>
                            <a:shade val="100000"/>
                            <a:satMod val="115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1" i="0" u="none" strike="noStrike">
                          <a:latin typeface="Century Gothic"/>
                        </a:rPr>
                        <a:t>46,84</a:t>
                      </a:r>
                    </a:p>
                  </a:txBody>
                  <a:tcPr marL="9116" marR="9116" marT="91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chemeClr val="accent3">
                            <a:lumMod val="40000"/>
                            <a:lumOff val="60000"/>
                            <a:shade val="30000"/>
                            <a:satMod val="115000"/>
                          </a:schemeClr>
                        </a:gs>
                        <a:gs pos="50000">
                          <a:schemeClr val="accent3">
                            <a:lumMod val="40000"/>
                            <a:lumOff val="60000"/>
                            <a:shade val="67500"/>
                            <a:satMod val="115000"/>
                          </a:schemeClr>
                        </a:gs>
                        <a:gs pos="100000">
                          <a:schemeClr val="accent3">
                            <a:lumMod val="40000"/>
                            <a:lumOff val="60000"/>
                            <a:shade val="100000"/>
                            <a:satMod val="115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1" i="0" u="none" strike="noStrike">
                          <a:solidFill>
                            <a:srgbClr val="FF0000"/>
                          </a:solidFill>
                          <a:latin typeface="Century Gothic"/>
                        </a:rPr>
                        <a:t>45,05</a:t>
                      </a:r>
                    </a:p>
                  </a:txBody>
                  <a:tcPr marL="9116" marR="9116" marT="91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chemeClr val="accent3">
                            <a:lumMod val="40000"/>
                            <a:lumOff val="60000"/>
                            <a:shade val="30000"/>
                            <a:satMod val="115000"/>
                          </a:schemeClr>
                        </a:gs>
                        <a:gs pos="50000">
                          <a:schemeClr val="accent3">
                            <a:lumMod val="40000"/>
                            <a:lumOff val="60000"/>
                            <a:shade val="67500"/>
                            <a:satMod val="115000"/>
                          </a:schemeClr>
                        </a:gs>
                        <a:gs pos="100000">
                          <a:schemeClr val="accent3">
                            <a:lumMod val="40000"/>
                            <a:lumOff val="60000"/>
                            <a:shade val="100000"/>
                            <a:satMod val="115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9116" marR="9116" marT="91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chemeClr val="accent3">
                            <a:lumMod val="40000"/>
                            <a:lumOff val="60000"/>
                            <a:shade val="30000"/>
                            <a:satMod val="115000"/>
                          </a:schemeClr>
                        </a:gs>
                        <a:gs pos="50000">
                          <a:schemeClr val="accent3">
                            <a:lumMod val="40000"/>
                            <a:lumOff val="60000"/>
                            <a:shade val="67500"/>
                            <a:satMod val="115000"/>
                          </a:schemeClr>
                        </a:gs>
                        <a:gs pos="100000">
                          <a:schemeClr val="accent3">
                            <a:lumMod val="40000"/>
                            <a:lumOff val="60000"/>
                            <a:shade val="100000"/>
                            <a:satMod val="115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r-Cyrl-RS" sz="1100" b="1" i="0" u="none" strike="noStrike">
                          <a:latin typeface="Century Gothic"/>
                        </a:rPr>
                        <a:t>2013.</a:t>
                      </a:r>
                      <a:endParaRPr lang="en-US" sz="1100" b="1" i="0" u="none" strike="noStrike">
                        <a:latin typeface="Century Gothic"/>
                      </a:endParaRPr>
                    </a:p>
                  </a:txBody>
                  <a:tcPr marL="9116" marR="9116" marT="91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chemeClr val="accent3">
                            <a:lumMod val="40000"/>
                            <a:lumOff val="60000"/>
                            <a:shade val="30000"/>
                            <a:satMod val="115000"/>
                          </a:schemeClr>
                        </a:gs>
                        <a:gs pos="50000">
                          <a:schemeClr val="accent3">
                            <a:lumMod val="40000"/>
                            <a:lumOff val="60000"/>
                            <a:shade val="67500"/>
                            <a:satMod val="115000"/>
                          </a:schemeClr>
                        </a:gs>
                        <a:gs pos="100000">
                          <a:schemeClr val="accent3">
                            <a:lumMod val="40000"/>
                            <a:lumOff val="60000"/>
                            <a:shade val="100000"/>
                            <a:satMod val="115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1" i="0" u="none" strike="noStrike">
                          <a:latin typeface="Century Gothic"/>
                        </a:rPr>
                        <a:t>4,50</a:t>
                      </a:r>
                    </a:p>
                  </a:txBody>
                  <a:tcPr marL="9116" marR="9116" marT="91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chemeClr val="accent3">
                            <a:lumMod val="40000"/>
                            <a:lumOff val="60000"/>
                            <a:shade val="30000"/>
                            <a:satMod val="115000"/>
                          </a:schemeClr>
                        </a:gs>
                        <a:gs pos="50000">
                          <a:schemeClr val="accent3">
                            <a:lumMod val="40000"/>
                            <a:lumOff val="60000"/>
                            <a:shade val="67500"/>
                            <a:satMod val="115000"/>
                          </a:schemeClr>
                        </a:gs>
                        <a:gs pos="100000">
                          <a:schemeClr val="accent3">
                            <a:lumMod val="40000"/>
                            <a:lumOff val="60000"/>
                            <a:shade val="100000"/>
                            <a:satMod val="115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1" i="0" u="none" strike="noStrike">
                          <a:latin typeface="Century Gothic"/>
                        </a:rPr>
                        <a:t>4,23</a:t>
                      </a:r>
                    </a:p>
                  </a:txBody>
                  <a:tcPr marL="9116" marR="9116" marT="91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chemeClr val="accent3">
                            <a:lumMod val="40000"/>
                            <a:lumOff val="60000"/>
                            <a:shade val="30000"/>
                            <a:satMod val="115000"/>
                          </a:schemeClr>
                        </a:gs>
                        <a:gs pos="50000">
                          <a:schemeClr val="accent3">
                            <a:lumMod val="40000"/>
                            <a:lumOff val="60000"/>
                            <a:shade val="67500"/>
                            <a:satMod val="115000"/>
                          </a:schemeClr>
                        </a:gs>
                        <a:gs pos="100000">
                          <a:schemeClr val="accent3">
                            <a:lumMod val="40000"/>
                            <a:lumOff val="60000"/>
                            <a:shade val="100000"/>
                            <a:satMod val="115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1" i="0" u="none" strike="noStrike">
                          <a:solidFill>
                            <a:srgbClr val="FF0000"/>
                          </a:solidFill>
                          <a:latin typeface="Century Gothic"/>
                        </a:rPr>
                        <a:t>4,317</a:t>
                      </a:r>
                    </a:p>
                  </a:txBody>
                  <a:tcPr marL="9116" marR="9116" marT="91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chemeClr val="accent3">
                            <a:lumMod val="40000"/>
                            <a:lumOff val="60000"/>
                            <a:shade val="30000"/>
                            <a:satMod val="115000"/>
                          </a:schemeClr>
                        </a:gs>
                        <a:gs pos="50000">
                          <a:schemeClr val="accent3">
                            <a:lumMod val="40000"/>
                            <a:lumOff val="60000"/>
                            <a:shade val="67500"/>
                            <a:satMod val="115000"/>
                          </a:schemeClr>
                        </a:gs>
                        <a:gs pos="100000">
                          <a:schemeClr val="accent3">
                            <a:lumMod val="40000"/>
                            <a:lumOff val="60000"/>
                            <a:shade val="100000"/>
                            <a:satMod val="115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</a:tr>
              <a:tr h="287161">
                <a:tc>
                  <a:txBody>
                    <a:bodyPr/>
                    <a:lstStyle/>
                    <a:p>
                      <a:pPr algn="l" fontAlgn="b"/>
                      <a:r>
                        <a:rPr lang="sr-Cyrl-RS" sz="1100" b="1" i="0" u="none" strike="noStrike">
                          <a:latin typeface="Century Gothic"/>
                        </a:rPr>
                        <a:t>2014.</a:t>
                      </a:r>
                      <a:endParaRPr lang="en-US" sz="1100" b="1" i="0" u="none" strike="noStrike">
                        <a:latin typeface="Century Gothic"/>
                      </a:endParaRPr>
                    </a:p>
                  </a:txBody>
                  <a:tcPr marL="9116" marR="9116" marT="91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chemeClr val="accent3">
                            <a:lumMod val="40000"/>
                            <a:lumOff val="60000"/>
                            <a:shade val="30000"/>
                            <a:satMod val="115000"/>
                          </a:schemeClr>
                        </a:gs>
                        <a:gs pos="50000">
                          <a:schemeClr val="accent3">
                            <a:lumMod val="40000"/>
                            <a:lumOff val="60000"/>
                            <a:shade val="67500"/>
                            <a:satMod val="115000"/>
                          </a:schemeClr>
                        </a:gs>
                        <a:gs pos="100000">
                          <a:schemeClr val="accent3">
                            <a:lumMod val="40000"/>
                            <a:lumOff val="60000"/>
                            <a:shade val="100000"/>
                            <a:satMod val="115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1" i="0" u="none" strike="noStrike">
                          <a:latin typeface="Century Gothic"/>
                        </a:rPr>
                        <a:t>41,37</a:t>
                      </a:r>
                    </a:p>
                  </a:txBody>
                  <a:tcPr marL="9116" marR="9116" marT="91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chemeClr val="accent3">
                            <a:lumMod val="40000"/>
                            <a:lumOff val="60000"/>
                            <a:shade val="30000"/>
                            <a:satMod val="115000"/>
                          </a:schemeClr>
                        </a:gs>
                        <a:gs pos="50000">
                          <a:schemeClr val="accent3">
                            <a:lumMod val="40000"/>
                            <a:lumOff val="60000"/>
                            <a:shade val="67500"/>
                            <a:satMod val="115000"/>
                          </a:schemeClr>
                        </a:gs>
                        <a:gs pos="100000">
                          <a:schemeClr val="accent3">
                            <a:lumMod val="40000"/>
                            <a:lumOff val="60000"/>
                            <a:shade val="100000"/>
                            <a:satMod val="115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1" i="0" u="none" strike="noStrike">
                          <a:latin typeface="Century Gothic"/>
                        </a:rPr>
                        <a:t>45,51</a:t>
                      </a:r>
                    </a:p>
                  </a:txBody>
                  <a:tcPr marL="9116" marR="9116" marT="91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chemeClr val="accent3">
                            <a:lumMod val="40000"/>
                            <a:lumOff val="60000"/>
                            <a:shade val="30000"/>
                            <a:satMod val="115000"/>
                          </a:schemeClr>
                        </a:gs>
                        <a:gs pos="50000">
                          <a:schemeClr val="accent3">
                            <a:lumMod val="40000"/>
                            <a:lumOff val="60000"/>
                            <a:shade val="67500"/>
                            <a:satMod val="115000"/>
                          </a:schemeClr>
                        </a:gs>
                        <a:gs pos="100000">
                          <a:schemeClr val="accent3">
                            <a:lumMod val="40000"/>
                            <a:lumOff val="60000"/>
                            <a:shade val="100000"/>
                            <a:satMod val="115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1" i="0" u="none" strike="noStrike">
                          <a:solidFill>
                            <a:srgbClr val="FF0000"/>
                          </a:solidFill>
                          <a:latin typeface="Century Gothic"/>
                        </a:rPr>
                        <a:t>43,570</a:t>
                      </a:r>
                    </a:p>
                  </a:txBody>
                  <a:tcPr marL="9116" marR="9116" marT="91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chemeClr val="accent3">
                            <a:lumMod val="40000"/>
                            <a:lumOff val="60000"/>
                            <a:shade val="30000"/>
                            <a:satMod val="115000"/>
                          </a:schemeClr>
                        </a:gs>
                        <a:gs pos="50000">
                          <a:schemeClr val="accent3">
                            <a:lumMod val="40000"/>
                            <a:lumOff val="60000"/>
                            <a:shade val="67500"/>
                            <a:satMod val="115000"/>
                          </a:schemeClr>
                        </a:gs>
                        <a:gs pos="100000">
                          <a:schemeClr val="accent3">
                            <a:lumMod val="40000"/>
                            <a:lumOff val="60000"/>
                            <a:shade val="100000"/>
                            <a:satMod val="115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9116" marR="9116" marT="91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chemeClr val="accent3">
                            <a:lumMod val="40000"/>
                            <a:lumOff val="60000"/>
                            <a:shade val="30000"/>
                            <a:satMod val="115000"/>
                          </a:schemeClr>
                        </a:gs>
                        <a:gs pos="50000">
                          <a:schemeClr val="accent3">
                            <a:lumMod val="40000"/>
                            <a:lumOff val="60000"/>
                            <a:shade val="67500"/>
                            <a:satMod val="115000"/>
                          </a:schemeClr>
                        </a:gs>
                        <a:gs pos="100000">
                          <a:schemeClr val="accent3">
                            <a:lumMod val="40000"/>
                            <a:lumOff val="60000"/>
                            <a:shade val="100000"/>
                            <a:satMod val="115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r-Cyrl-RS" sz="1100" b="1" i="0" u="none" strike="noStrike">
                          <a:latin typeface="Century Gothic"/>
                        </a:rPr>
                        <a:t>2014.</a:t>
                      </a:r>
                      <a:endParaRPr lang="en-US" sz="1100" b="1" i="0" u="none" strike="noStrike">
                        <a:latin typeface="Century Gothic"/>
                      </a:endParaRPr>
                    </a:p>
                  </a:txBody>
                  <a:tcPr marL="9116" marR="9116" marT="91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chemeClr val="accent3">
                            <a:lumMod val="40000"/>
                            <a:lumOff val="60000"/>
                            <a:shade val="30000"/>
                            <a:satMod val="115000"/>
                          </a:schemeClr>
                        </a:gs>
                        <a:gs pos="50000">
                          <a:schemeClr val="accent3">
                            <a:lumMod val="40000"/>
                            <a:lumOff val="60000"/>
                            <a:shade val="67500"/>
                            <a:satMod val="115000"/>
                          </a:schemeClr>
                        </a:gs>
                        <a:gs pos="100000">
                          <a:schemeClr val="accent3">
                            <a:lumMod val="40000"/>
                            <a:lumOff val="60000"/>
                            <a:shade val="100000"/>
                            <a:satMod val="115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1" i="0" u="none" strike="noStrike">
                          <a:latin typeface="Century Gothic"/>
                        </a:rPr>
                        <a:t>4,82</a:t>
                      </a:r>
                    </a:p>
                  </a:txBody>
                  <a:tcPr marL="9116" marR="9116" marT="91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chemeClr val="accent3">
                            <a:lumMod val="40000"/>
                            <a:lumOff val="60000"/>
                            <a:shade val="30000"/>
                            <a:satMod val="115000"/>
                          </a:schemeClr>
                        </a:gs>
                        <a:gs pos="50000">
                          <a:schemeClr val="accent3">
                            <a:lumMod val="40000"/>
                            <a:lumOff val="60000"/>
                            <a:shade val="67500"/>
                            <a:satMod val="115000"/>
                          </a:schemeClr>
                        </a:gs>
                        <a:gs pos="100000">
                          <a:schemeClr val="accent3">
                            <a:lumMod val="40000"/>
                            <a:lumOff val="60000"/>
                            <a:shade val="100000"/>
                            <a:satMod val="115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1" i="0" u="none" strike="noStrike">
                          <a:latin typeface="Century Gothic"/>
                        </a:rPr>
                        <a:t>4,34</a:t>
                      </a:r>
                    </a:p>
                  </a:txBody>
                  <a:tcPr marL="9116" marR="9116" marT="91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chemeClr val="accent3">
                            <a:lumMod val="40000"/>
                            <a:lumOff val="60000"/>
                            <a:shade val="30000"/>
                            <a:satMod val="115000"/>
                          </a:schemeClr>
                        </a:gs>
                        <a:gs pos="50000">
                          <a:schemeClr val="accent3">
                            <a:lumMod val="40000"/>
                            <a:lumOff val="60000"/>
                            <a:shade val="67500"/>
                            <a:satMod val="115000"/>
                          </a:schemeClr>
                        </a:gs>
                        <a:gs pos="100000">
                          <a:schemeClr val="accent3">
                            <a:lumMod val="40000"/>
                            <a:lumOff val="60000"/>
                            <a:shade val="100000"/>
                            <a:satMod val="115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1" i="0" u="none" strike="noStrike">
                          <a:solidFill>
                            <a:srgbClr val="FF0000"/>
                          </a:solidFill>
                          <a:latin typeface="Century Gothic"/>
                        </a:rPr>
                        <a:t>4,445</a:t>
                      </a:r>
                    </a:p>
                  </a:txBody>
                  <a:tcPr marL="9116" marR="9116" marT="91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chemeClr val="accent3">
                            <a:lumMod val="40000"/>
                            <a:lumOff val="60000"/>
                            <a:shade val="30000"/>
                            <a:satMod val="115000"/>
                          </a:schemeClr>
                        </a:gs>
                        <a:gs pos="50000">
                          <a:schemeClr val="accent3">
                            <a:lumMod val="40000"/>
                            <a:lumOff val="60000"/>
                            <a:shade val="67500"/>
                            <a:satMod val="115000"/>
                          </a:schemeClr>
                        </a:gs>
                        <a:gs pos="100000">
                          <a:schemeClr val="accent3">
                            <a:lumMod val="40000"/>
                            <a:lumOff val="60000"/>
                            <a:shade val="100000"/>
                            <a:satMod val="115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</a:tr>
              <a:tr h="287161">
                <a:tc>
                  <a:txBody>
                    <a:bodyPr/>
                    <a:lstStyle/>
                    <a:p>
                      <a:pPr algn="l" fontAlgn="b"/>
                      <a:r>
                        <a:rPr lang="sr-Cyrl-RS" sz="1100" b="1" i="0" u="none" strike="noStrike">
                          <a:latin typeface="Century Gothic"/>
                        </a:rPr>
                        <a:t>2015.</a:t>
                      </a:r>
                      <a:endParaRPr lang="en-US" sz="1100" b="1" i="0" u="none" strike="noStrike">
                        <a:latin typeface="Century Gothic"/>
                      </a:endParaRPr>
                    </a:p>
                  </a:txBody>
                  <a:tcPr marL="9116" marR="9116" marT="91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chemeClr val="accent3">
                            <a:lumMod val="40000"/>
                            <a:lumOff val="60000"/>
                            <a:shade val="30000"/>
                            <a:satMod val="115000"/>
                          </a:schemeClr>
                        </a:gs>
                        <a:gs pos="50000">
                          <a:schemeClr val="accent3">
                            <a:lumMod val="40000"/>
                            <a:lumOff val="60000"/>
                            <a:shade val="67500"/>
                            <a:satMod val="115000"/>
                          </a:schemeClr>
                        </a:gs>
                        <a:gs pos="100000">
                          <a:schemeClr val="accent3">
                            <a:lumMod val="40000"/>
                            <a:lumOff val="60000"/>
                            <a:shade val="100000"/>
                            <a:satMod val="115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1" i="0" u="none" strike="noStrike">
                          <a:latin typeface="Century Gothic"/>
                        </a:rPr>
                        <a:t>39,85</a:t>
                      </a:r>
                    </a:p>
                  </a:txBody>
                  <a:tcPr marL="9116" marR="9116" marT="91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chemeClr val="accent3">
                            <a:lumMod val="40000"/>
                            <a:lumOff val="60000"/>
                            <a:shade val="30000"/>
                            <a:satMod val="115000"/>
                          </a:schemeClr>
                        </a:gs>
                        <a:gs pos="50000">
                          <a:schemeClr val="accent3">
                            <a:lumMod val="40000"/>
                            <a:lumOff val="60000"/>
                            <a:shade val="67500"/>
                            <a:satMod val="115000"/>
                          </a:schemeClr>
                        </a:gs>
                        <a:gs pos="100000">
                          <a:schemeClr val="accent3">
                            <a:lumMod val="40000"/>
                            <a:lumOff val="60000"/>
                            <a:shade val="100000"/>
                            <a:satMod val="115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1" i="0" u="none" strike="noStrike">
                          <a:latin typeface="Century Gothic"/>
                        </a:rPr>
                        <a:t>44,91</a:t>
                      </a:r>
                    </a:p>
                  </a:txBody>
                  <a:tcPr marL="9116" marR="9116" marT="91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chemeClr val="accent3">
                            <a:lumMod val="40000"/>
                            <a:lumOff val="60000"/>
                            <a:shade val="30000"/>
                            <a:satMod val="115000"/>
                          </a:schemeClr>
                        </a:gs>
                        <a:gs pos="50000">
                          <a:schemeClr val="accent3">
                            <a:lumMod val="40000"/>
                            <a:lumOff val="60000"/>
                            <a:shade val="67500"/>
                            <a:satMod val="115000"/>
                          </a:schemeClr>
                        </a:gs>
                        <a:gs pos="100000">
                          <a:schemeClr val="accent3">
                            <a:lumMod val="40000"/>
                            <a:lumOff val="60000"/>
                            <a:shade val="100000"/>
                            <a:satMod val="115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1" i="0" u="none" strike="noStrike">
                          <a:solidFill>
                            <a:srgbClr val="FF0000"/>
                          </a:solidFill>
                          <a:latin typeface="Century Gothic"/>
                        </a:rPr>
                        <a:t>43,07</a:t>
                      </a:r>
                    </a:p>
                  </a:txBody>
                  <a:tcPr marL="9116" marR="9116" marT="91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chemeClr val="accent3">
                            <a:lumMod val="40000"/>
                            <a:lumOff val="60000"/>
                            <a:shade val="30000"/>
                            <a:satMod val="115000"/>
                          </a:schemeClr>
                        </a:gs>
                        <a:gs pos="50000">
                          <a:schemeClr val="accent3">
                            <a:lumMod val="40000"/>
                            <a:lumOff val="60000"/>
                            <a:shade val="67500"/>
                            <a:satMod val="115000"/>
                          </a:schemeClr>
                        </a:gs>
                        <a:gs pos="100000">
                          <a:schemeClr val="accent3">
                            <a:lumMod val="40000"/>
                            <a:lumOff val="60000"/>
                            <a:shade val="100000"/>
                            <a:satMod val="115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9116" marR="9116" marT="91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chemeClr val="accent3">
                            <a:lumMod val="40000"/>
                            <a:lumOff val="60000"/>
                            <a:shade val="30000"/>
                            <a:satMod val="115000"/>
                          </a:schemeClr>
                        </a:gs>
                        <a:gs pos="50000">
                          <a:schemeClr val="accent3">
                            <a:lumMod val="40000"/>
                            <a:lumOff val="60000"/>
                            <a:shade val="67500"/>
                            <a:satMod val="115000"/>
                          </a:schemeClr>
                        </a:gs>
                        <a:gs pos="100000">
                          <a:schemeClr val="accent3">
                            <a:lumMod val="40000"/>
                            <a:lumOff val="60000"/>
                            <a:shade val="100000"/>
                            <a:satMod val="115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r-Cyrl-RS" sz="1100" b="1" i="0" u="none" strike="noStrike">
                          <a:latin typeface="Century Gothic"/>
                        </a:rPr>
                        <a:t>2015.</a:t>
                      </a:r>
                      <a:endParaRPr lang="en-US" sz="1100" b="1" i="0" u="none" strike="noStrike">
                        <a:latin typeface="Century Gothic"/>
                      </a:endParaRPr>
                    </a:p>
                  </a:txBody>
                  <a:tcPr marL="9116" marR="9116" marT="91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chemeClr val="accent3">
                            <a:lumMod val="40000"/>
                            <a:lumOff val="60000"/>
                            <a:shade val="30000"/>
                            <a:satMod val="115000"/>
                          </a:schemeClr>
                        </a:gs>
                        <a:gs pos="50000">
                          <a:schemeClr val="accent3">
                            <a:lumMod val="40000"/>
                            <a:lumOff val="60000"/>
                            <a:shade val="67500"/>
                            <a:satMod val="115000"/>
                          </a:schemeClr>
                        </a:gs>
                        <a:gs pos="100000">
                          <a:schemeClr val="accent3">
                            <a:lumMod val="40000"/>
                            <a:lumOff val="60000"/>
                            <a:shade val="100000"/>
                            <a:satMod val="115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1" i="0" u="none" strike="noStrike">
                          <a:latin typeface="Century Gothic"/>
                        </a:rPr>
                        <a:t>5,12</a:t>
                      </a:r>
                    </a:p>
                  </a:txBody>
                  <a:tcPr marL="9116" marR="9116" marT="91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chemeClr val="accent3">
                            <a:lumMod val="40000"/>
                            <a:lumOff val="60000"/>
                            <a:shade val="30000"/>
                            <a:satMod val="115000"/>
                          </a:schemeClr>
                        </a:gs>
                        <a:gs pos="50000">
                          <a:schemeClr val="accent3">
                            <a:lumMod val="40000"/>
                            <a:lumOff val="60000"/>
                            <a:shade val="67500"/>
                            <a:satMod val="115000"/>
                          </a:schemeClr>
                        </a:gs>
                        <a:gs pos="100000">
                          <a:schemeClr val="accent3">
                            <a:lumMod val="40000"/>
                            <a:lumOff val="60000"/>
                            <a:shade val="100000"/>
                            <a:satMod val="115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1" i="0" u="none" strike="noStrike">
                          <a:latin typeface="Century Gothic"/>
                        </a:rPr>
                        <a:t>4,49</a:t>
                      </a:r>
                    </a:p>
                  </a:txBody>
                  <a:tcPr marL="9116" marR="9116" marT="91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chemeClr val="accent3">
                            <a:lumMod val="40000"/>
                            <a:lumOff val="60000"/>
                            <a:shade val="30000"/>
                            <a:satMod val="115000"/>
                          </a:schemeClr>
                        </a:gs>
                        <a:gs pos="50000">
                          <a:schemeClr val="accent3">
                            <a:lumMod val="40000"/>
                            <a:lumOff val="60000"/>
                            <a:shade val="67500"/>
                            <a:satMod val="115000"/>
                          </a:schemeClr>
                        </a:gs>
                        <a:gs pos="100000">
                          <a:schemeClr val="accent3">
                            <a:lumMod val="40000"/>
                            <a:lumOff val="60000"/>
                            <a:shade val="100000"/>
                            <a:satMod val="115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1" i="0" u="none" strike="noStrike">
                          <a:solidFill>
                            <a:srgbClr val="FF0000"/>
                          </a:solidFill>
                          <a:latin typeface="Century Gothic"/>
                        </a:rPr>
                        <a:t>4,859</a:t>
                      </a:r>
                    </a:p>
                  </a:txBody>
                  <a:tcPr marL="9116" marR="9116" marT="91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chemeClr val="accent3">
                            <a:lumMod val="40000"/>
                            <a:lumOff val="60000"/>
                            <a:shade val="30000"/>
                            <a:satMod val="115000"/>
                          </a:schemeClr>
                        </a:gs>
                        <a:gs pos="50000">
                          <a:schemeClr val="accent3">
                            <a:lumMod val="40000"/>
                            <a:lumOff val="60000"/>
                            <a:shade val="67500"/>
                            <a:satMod val="115000"/>
                          </a:schemeClr>
                        </a:gs>
                        <a:gs pos="100000">
                          <a:schemeClr val="accent3">
                            <a:lumMod val="40000"/>
                            <a:lumOff val="60000"/>
                            <a:shade val="100000"/>
                            <a:satMod val="115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</a:tr>
              <a:tr h="287161">
                <a:tc>
                  <a:txBody>
                    <a:bodyPr/>
                    <a:lstStyle/>
                    <a:p>
                      <a:pPr algn="l" fontAlgn="b"/>
                      <a:r>
                        <a:rPr lang="sr-Cyrl-RS" sz="1100" b="1" i="0" u="none" strike="noStrike">
                          <a:latin typeface="Century Gothic"/>
                        </a:rPr>
                        <a:t>2016.</a:t>
                      </a:r>
                      <a:endParaRPr lang="en-US" sz="1100" b="1" i="0" u="none" strike="noStrike">
                        <a:latin typeface="Century Gothic"/>
                      </a:endParaRPr>
                    </a:p>
                  </a:txBody>
                  <a:tcPr marL="9116" marR="9116" marT="91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chemeClr val="accent3">
                            <a:lumMod val="40000"/>
                            <a:lumOff val="60000"/>
                            <a:shade val="30000"/>
                            <a:satMod val="115000"/>
                          </a:schemeClr>
                        </a:gs>
                        <a:gs pos="50000">
                          <a:schemeClr val="accent3">
                            <a:lumMod val="40000"/>
                            <a:lumOff val="60000"/>
                            <a:shade val="67500"/>
                            <a:satMod val="115000"/>
                          </a:schemeClr>
                        </a:gs>
                        <a:gs pos="100000">
                          <a:schemeClr val="accent3">
                            <a:lumMod val="40000"/>
                            <a:lumOff val="60000"/>
                            <a:shade val="100000"/>
                            <a:satMod val="115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1" i="0" u="none" strike="noStrike">
                          <a:latin typeface="Century Gothic"/>
                        </a:rPr>
                        <a:t>40,92</a:t>
                      </a:r>
                    </a:p>
                  </a:txBody>
                  <a:tcPr marL="9116" marR="9116" marT="91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chemeClr val="accent3">
                            <a:lumMod val="40000"/>
                            <a:lumOff val="60000"/>
                            <a:shade val="30000"/>
                            <a:satMod val="115000"/>
                          </a:schemeClr>
                        </a:gs>
                        <a:gs pos="50000">
                          <a:schemeClr val="accent3">
                            <a:lumMod val="40000"/>
                            <a:lumOff val="60000"/>
                            <a:shade val="67500"/>
                            <a:satMod val="115000"/>
                          </a:schemeClr>
                        </a:gs>
                        <a:gs pos="100000">
                          <a:schemeClr val="accent3">
                            <a:lumMod val="40000"/>
                            <a:lumOff val="60000"/>
                            <a:shade val="100000"/>
                            <a:satMod val="115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1" i="0" u="none" strike="noStrike">
                          <a:latin typeface="Century Gothic"/>
                        </a:rPr>
                        <a:t>44,29</a:t>
                      </a:r>
                    </a:p>
                  </a:txBody>
                  <a:tcPr marL="9116" marR="9116" marT="91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chemeClr val="accent3">
                            <a:lumMod val="40000"/>
                            <a:lumOff val="60000"/>
                            <a:shade val="30000"/>
                            <a:satMod val="115000"/>
                          </a:schemeClr>
                        </a:gs>
                        <a:gs pos="50000">
                          <a:schemeClr val="accent3">
                            <a:lumMod val="40000"/>
                            <a:lumOff val="60000"/>
                            <a:shade val="67500"/>
                            <a:satMod val="115000"/>
                          </a:schemeClr>
                        </a:gs>
                        <a:gs pos="100000">
                          <a:schemeClr val="accent3">
                            <a:lumMod val="40000"/>
                            <a:lumOff val="60000"/>
                            <a:shade val="100000"/>
                            <a:satMod val="115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1" i="0" u="none" strike="noStrike">
                          <a:solidFill>
                            <a:srgbClr val="FF0000"/>
                          </a:solidFill>
                          <a:latin typeface="Century Gothic"/>
                        </a:rPr>
                        <a:t>42,65</a:t>
                      </a:r>
                    </a:p>
                  </a:txBody>
                  <a:tcPr marL="9116" marR="9116" marT="91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chemeClr val="accent3">
                            <a:lumMod val="40000"/>
                            <a:lumOff val="60000"/>
                            <a:shade val="30000"/>
                            <a:satMod val="115000"/>
                          </a:schemeClr>
                        </a:gs>
                        <a:gs pos="50000">
                          <a:schemeClr val="accent3">
                            <a:lumMod val="40000"/>
                            <a:lumOff val="60000"/>
                            <a:shade val="67500"/>
                            <a:satMod val="115000"/>
                          </a:schemeClr>
                        </a:gs>
                        <a:gs pos="100000">
                          <a:schemeClr val="accent3">
                            <a:lumMod val="40000"/>
                            <a:lumOff val="60000"/>
                            <a:shade val="100000"/>
                            <a:satMod val="115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9116" marR="9116" marT="91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chemeClr val="accent3">
                            <a:lumMod val="40000"/>
                            <a:lumOff val="60000"/>
                            <a:shade val="30000"/>
                            <a:satMod val="115000"/>
                          </a:schemeClr>
                        </a:gs>
                        <a:gs pos="50000">
                          <a:schemeClr val="accent3">
                            <a:lumMod val="40000"/>
                            <a:lumOff val="60000"/>
                            <a:shade val="67500"/>
                            <a:satMod val="115000"/>
                          </a:schemeClr>
                        </a:gs>
                        <a:gs pos="100000">
                          <a:schemeClr val="accent3">
                            <a:lumMod val="40000"/>
                            <a:lumOff val="60000"/>
                            <a:shade val="100000"/>
                            <a:satMod val="115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r-Cyrl-RS" sz="1100" b="1" i="0" u="none" strike="noStrike">
                          <a:latin typeface="Century Gothic"/>
                        </a:rPr>
                        <a:t>2016. </a:t>
                      </a:r>
                      <a:endParaRPr lang="en-US" sz="1100" b="1" i="0" u="none" strike="noStrike">
                        <a:latin typeface="Century Gothic"/>
                      </a:endParaRPr>
                    </a:p>
                  </a:txBody>
                  <a:tcPr marL="9116" marR="9116" marT="91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chemeClr val="accent3">
                            <a:lumMod val="40000"/>
                            <a:lumOff val="60000"/>
                            <a:shade val="30000"/>
                            <a:satMod val="115000"/>
                          </a:schemeClr>
                        </a:gs>
                        <a:gs pos="50000">
                          <a:schemeClr val="accent3">
                            <a:lumMod val="40000"/>
                            <a:lumOff val="60000"/>
                            <a:shade val="67500"/>
                            <a:satMod val="115000"/>
                          </a:schemeClr>
                        </a:gs>
                        <a:gs pos="100000">
                          <a:schemeClr val="accent3">
                            <a:lumMod val="40000"/>
                            <a:lumOff val="60000"/>
                            <a:shade val="100000"/>
                            <a:satMod val="115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1" i="0" u="none" strike="noStrike">
                          <a:latin typeface="Century Gothic"/>
                        </a:rPr>
                        <a:t>5,19</a:t>
                      </a:r>
                    </a:p>
                  </a:txBody>
                  <a:tcPr marL="9116" marR="9116" marT="91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chemeClr val="accent3">
                            <a:lumMod val="40000"/>
                            <a:lumOff val="60000"/>
                            <a:shade val="30000"/>
                            <a:satMod val="115000"/>
                          </a:schemeClr>
                        </a:gs>
                        <a:gs pos="50000">
                          <a:schemeClr val="accent3">
                            <a:lumMod val="40000"/>
                            <a:lumOff val="60000"/>
                            <a:shade val="67500"/>
                            <a:satMod val="115000"/>
                          </a:schemeClr>
                        </a:gs>
                        <a:gs pos="100000">
                          <a:schemeClr val="accent3">
                            <a:lumMod val="40000"/>
                            <a:lumOff val="60000"/>
                            <a:shade val="100000"/>
                            <a:satMod val="115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1" i="0" u="none" strike="noStrike">
                          <a:latin typeface="Century Gothic"/>
                        </a:rPr>
                        <a:t>4,30</a:t>
                      </a:r>
                    </a:p>
                  </a:txBody>
                  <a:tcPr marL="9116" marR="9116" marT="91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chemeClr val="accent3">
                            <a:lumMod val="40000"/>
                            <a:lumOff val="60000"/>
                            <a:shade val="30000"/>
                            <a:satMod val="115000"/>
                          </a:schemeClr>
                        </a:gs>
                        <a:gs pos="50000">
                          <a:schemeClr val="accent3">
                            <a:lumMod val="40000"/>
                            <a:lumOff val="60000"/>
                            <a:shade val="67500"/>
                            <a:satMod val="115000"/>
                          </a:schemeClr>
                        </a:gs>
                        <a:gs pos="100000">
                          <a:schemeClr val="accent3">
                            <a:lumMod val="40000"/>
                            <a:lumOff val="60000"/>
                            <a:shade val="100000"/>
                            <a:satMod val="115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1" i="0" u="none" strike="noStrike">
                          <a:solidFill>
                            <a:srgbClr val="FF0000"/>
                          </a:solidFill>
                          <a:latin typeface="Century Gothic"/>
                        </a:rPr>
                        <a:t>4,791</a:t>
                      </a:r>
                    </a:p>
                  </a:txBody>
                  <a:tcPr marL="9116" marR="9116" marT="91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chemeClr val="accent3">
                            <a:lumMod val="40000"/>
                            <a:lumOff val="60000"/>
                            <a:shade val="30000"/>
                            <a:satMod val="115000"/>
                          </a:schemeClr>
                        </a:gs>
                        <a:gs pos="50000">
                          <a:schemeClr val="accent3">
                            <a:lumMod val="40000"/>
                            <a:lumOff val="60000"/>
                            <a:shade val="67500"/>
                            <a:satMod val="115000"/>
                          </a:schemeClr>
                        </a:gs>
                        <a:gs pos="100000">
                          <a:schemeClr val="accent3">
                            <a:lumMod val="40000"/>
                            <a:lumOff val="60000"/>
                            <a:shade val="100000"/>
                            <a:satMod val="115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</a:tr>
              <a:tr h="241693">
                <a:tc>
                  <a:txBody>
                    <a:bodyPr/>
                    <a:lstStyle/>
                    <a:p>
                      <a:pPr algn="l" fontAlgn="b"/>
                      <a:endParaRPr lang="en-US" sz="1100" b="1" i="0" u="none" strike="noStrike">
                        <a:latin typeface="Century Gothic"/>
                      </a:endParaRPr>
                    </a:p>
                  </a:txBody>
                  <a:tcPr marL="9116" marR="9116" marT="91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chemeClr val="accent3">
                            <a:lumMod val="40000"/>
                            <a:lumOff val="60000"/>
                            <a:shade val="30000"/>
                            <a:satMod val="115000"/>
                          </a:schemeClr>
                        </a:gs>
                        <a:gs pos="50000">
                          <a:schemeClr val="accent3">
                            <a:lumMod val="40000"/>
                            <a:lumOff val="60000"/>
                            <a:shade val="67500"/>
                            <a:satMod val="115000"/>
                          </a:schemeClr>
                        </a:gs>
                        <a:gs pos="100000">
                          <a:schemeClr val="accent3">
                            <a:lumMod val="40000"/>
                            <a:lumOff val="60000"/>
                            <a:shade val="100000"/>
                            <a:satMod val="115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9116" marR="9116" marT="91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chemeClr val="accent3">
                            <a:lumMod val="40000"/>
                            <a:lumOff val="60000"/>
                            <a:shade val="30000"/>
                            <a:satMod val="115000"/>
                          </a:schemeClr>
                        </a:gs>
                        <a:gs pos="50000">
                          <a:schemeClr val="accent3">
                            <a:lumMod val="40000"/>
                            <a:lumOff val="60000"/>
                            <a:shade val="67500"/>
                            <a:satMod val="115000"/>
                          </a:schemeClr>
                        </a:gs>
                        <a:gs pos="100000">
                          <a:schemeClr val="accent3">
                            <a:lumMod val="40000"/>
                            <a:lumOff val="60000"/>
                            <a:shade val="100000"/>
                            <a:satMod val="115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9116" marR="9116" marT="91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chemeClr val="accent3">
                            <a:lumMod val="40000"/>
                            <a:lumOff val="60000"/>
                            <a:shade val="30000"/>
                            <a:satMod val="115000"/>
                          </a:schemeClr>
                        </a:gs>
                        <a:gs pos="50000">
                          <a:schemeClr val="accent3">
                            <a:lumMod val="40000"/>
                            <a:lumOff val="60000"/>
                            <a:shade val="67500"/>
                            <a:satMod val="115000"/>
                          </a:schemeClr>
                        </a:gs>
                        <a:gs pos="100000">
                          <a:schemeClr val="accent3">
                            <a:lumMod val="40000"/>
                            <a:lumOff val="60000"/>
                            <a:shade val="100000"/>
                            <a:satMod val="115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FF0000"/>
                        </a:solidFill>
                        <a:latin typeface="Arial"/>
                      </a:endParaRPr>
                    </a:p>
                  </a:txBody>
                  <a:tcPr marL="9116" marR="9116" marT="91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chemeClr val="accent3">
                            <a:lumMod val="40000"/>
                            <a:lumOff val="60000"/>
                            <a:shade val="30000"/>
                            <a:satMod val="115000"/>
                          </a:schemeClr>
                        </a:gs>
                        <a:gs pos="50000">
                          <a:schemeClr val="accent3">
                            <a:lumMod val="40000"/>
                            <a:lumOff val="60000"/>
                            <a:shade val="67500"/>
                            <a:satMod val="115000"/>
                          </a:schemeClr>
                        </a:gs>
                        <a:gs pos="100000">
                          <a:schemeClr val="accent3">
                            <a:lumMod val="40000"/>
                            <a:lumOff val="60000"/>
                            <a:shade val="100000"/>
                            <a:satMod val="115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9116" marR="9116" marT="91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chemeClr val="accent3">
                            <a:lumMod val="40000"/>
                            <a:lumOff val="60000"/>
                            <a:shade val="30000"/>
                            <a:satMod val="115000"/>
                          </a:schemeClr>
                        </a:gs>
                        <a:gs pos="50000">
                          <a:schemeClr val="accent3">
                            <a:lumMod val="40000"/>
                            <a:lumOff val="60000"/>
                            <a:shade val="67500"/>
                            <a:satMod val="115000"/>
                          </a:schemeClr>
                        </a:gs>
                        <a:gs pos="100000">
                          <a:schemeClr val="accent3">
                            <a:lumMod val="40000"/>
                            <a:lumOff val="60000"/>
                            <a:shade val="100000"/>
                            <a:satMod val="115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9116" marR="9116" marT="91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chemeClr val="accent3">
                            <a:lumMod val="40000"/>
                            <a:lumOff val="60000"/>
                            <a:shade val="30000"/>
                            <a:satMod val="115000"/>
                          </a:schemeClr>
                        </a:gs>
                        <a:gs pos="50000">
                          <a:schemeClr val="accent3">
                            <a:lumMod val="40000"/>
                            <a:lumOff val="60000"/>
                            <a:shade val="67500"/>
                            <a:satMod val="115000"/>
                          </a:schemeClr>
                        </a:gs>
                        <a:gs pos="100000">
                          <a:schemeClr val="accent3">
                            <a:lumMod val="40000"/>
                            <a:lumOff val="60000"/>
                            <a:shade val="100000"/>
                            <a:satMod val="115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9116" marR="9116" marT="91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chemeClr val="accent3">
                            <a:lumMod val="40000"/>
                            <a:lumOff val="60000"/>
                            <a:shade val="30000"/>
                            <a:satMod val="115000"/>
                          </a:schemeClr>
                        </a:gs>
                        <a:gs pos="50000">
                          <a:schemeClr val="accent3">
                            <a:lumMod val="40000"/>
                            <a:lumOff val="60000"/>
                            <a:shade val="67500"/>
                            <a:satMod val="115000"/>
                          </a:schemeClr>
                        </a:gs>
                        <a:gs pos="100000">
                          <a:schemeClr val="accent3">
                            <a:lumMod val="40000"/>
                            <a:lumOff val="60000"/>
                            <a:shade val="100000"/>
                            <a:satMod val="115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9116" marR="9116" marT="91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chemeClr val="accent3">
                            <a:lumMod val="40000"/>
                            <a:lumOff val="60000"/>
                            <a:shade val="30000"/>
                            <a:satMod val="115000"/>
                          </a:schemeClr>
                        </a:gs>
                        <a:gs pos="50000">
                          <a:schemeClr val="accent3">
                            <a:lumMod val="40000"/>
                            <a:lumOff val="60000"/>
                            <a:shade val="67500"/>
                            <a:satMod val="115000"/>
                          </a:schemeClr>
                        </a:gs>
                        <a:gs pos="100000">
                          <a:schemeClr val="accent3">
                            <a:lumMod val="40000"/>
                            <a:lumOff val="60000"/>
                            <a:shade val="100000"/>
                            <a:satMod val="115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9116" marR="9116" marT="91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chemeClr val="accent3">
                            <a:lumMod val="40000"/>
                            <a:lumOff val="60000"/>
                            <a:shade val="30000"/>
                            <a:satMod val="115000"/>
                          </a:schemeClr>
                        </a:gs>
                        <a:gs pos="50000">
                          <a:schemeClr val="accent3">
                            <a:lumMod val="40000"/>
                            <a:lumOff val="60000"/>
                            <a:shade val="67500"/>
                            <a:satMod val="115000"/>
                          </a:schemeClr>
                        </a:gs>
                        <a:gs pos="100000">
                          <a:schemeClr val="accent3">
                            <a:lumMod val="40000"/>
                            <a:lumOff val="60000"/>
                            <a:shade val="100000"/>
                            <a:satMod val="115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</a:tr>
              <a:tr h="287161">
                <a:tc>
                  <a:txBody>
                    <a:bodyPr/>
                    <a:lstStyle/>
                    <a:p>
                      <a:pPr algn="l" fontAlgn="b"/>
                      <a:r>
                        <a:rPr lang="sr-Cyrl-RS" sz="1300" b="1" i="0" u="none" strike="noStrike">
                          <a:latin typeface="Century Gothic"/>
                        </a:rPr>
                        <a:t>1500M</a:t>
                      </a:r>
                      <a:endParaRPr lang="en-US" sz="1300" b="1" i="0" u="none" strike="noStrike">
                        <a:latin typeface="Century Gothic"/>
                      </a:endParaRPr>
                    </a:p>
                  </a:txBody>
                  <a:tcPr marL="9116" marR="9116" marT="91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chemeClr val="accent3">
                            <a:lumMod val="40000"/>
                            <a:lumOff val="60000"/>
                            <a:shade val="30000"/>
                            <a:satMod val="115000"/>
                          </a:schemeClr>
                        </a:gs>
                        <a:gs pos="50000">
                          <a:schemeClr val="accent3">
                            <a:lumMod val="40000"/>
                            <a:lumOff val="60000"/>
                            <a:shade val="67500"/>
                            <a:satMod val="115000"/>
                          </a:schemeClr>
                        </a:gs>
                        <a:gs pos="100000">
                          <a:schemeClr val="accent3">
                            <a:lumMod val="40000"/>
                            <a:lumOff val="60000"/>
                            <a:shade val="100000"/>
                            <a:satMod val="115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9116" marR="9116" marT="91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chemeClr val="accent3">
                            <a:lumMod val="40000"/>
                            <a:lumOff val="60000"/>
                            <a:shade val="30000"/>
                            <a:satMod val="115000"/>
                          </a:schemeClr>
                        </a:gs>
                        <a:gs pos="50000">
                          <a:schemeClr val="accent3">
                            <a:lumMod val="40000"/>
                            <a:lumOff val="60000"/>
                            <a:shade val="67500"/>
                            <a:satMod val="115000"/>
                          </a:schemeClr>
                        </a:gs>
                        <a:gs pos="100000">
                          <a:schemeClr val="accent3">
                            <a:lumMod val="40000"/>
                            <a:lumOff val="60000"/>
                            <a:shade val="100000"/>
                            <a:satMod val="115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9116" marR="9116" marT="91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chemeClr val="accent3">
                            <a:lumMod val="40000"/>
                            <a:lumOff val="60000"/>
                            <a:shade val="30000"/>
                            <a:satMod val="115000"/>
                          </a:schemeClr>
                        </a:gs>
                        <a:gs pos="50000">
                          <a:schemeClr val="accent3">
                            <a:lumMod val="40000"/>
                            <a:lumOff val="60000"/>
                            <a:shade val="67500"/>
                            <a:satMod val="115000"/>
                          </a:schemeClr>
                        </a:gs>
                        <a:gs pos="100000">
                          <a:schemeClr val="accent3">
                            <a:lumMod val="40000"/>
                            <a:lumOff val="60000"/>
                            <a:shade val="100000"/>
                            <a:satMod val="115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FF0000"/>
                        </a:solidFill>
                        <a:latin typeface="Arial"/>
                      </a:endParaRPr>
                    </a:p>
                  </a:txBody>
                  <a:tcPr marL="9116" marR="9116" marT="91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chemeClr val="accent3">
                            <a:lumMod val="40000"/>
                            <a:lumOff val="60000"/>
                            <a:shade val="30000"/>
                            <a:satMod val="115000"/>
                          </a:schemeClr>
                        </a:gs>
                        <a:gs pos="50000">
                          <a:schemeClr val="accent3">
                            <a:lumMod val="40000"/>
                            <a:lumOff val="60000"/>
                            <a:shade val="67500"/>
                            <a:satMod val="115000"/>
                          </a:schemeClr>
                        </a:gs>
                        <a:gs pos="100000">
                          <a:schemeClr val="accent3">
                            <a:lumMod val="40000"/>
                            <a:lumOff val="60000"/>
                            <a:shade val="100000"/>
                            <a:satMod val="115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9116" marR="9116" marT="91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chemeClr val="accent3">
                            <a:lumMod val="40000"/>
                            <a:lumOff val="60000"/>
                            <a:shade val="30000"/>
                            <a:satMod val="115000"/>
                          </a:schemeClr>
                        </a:gs>
                        <a:gs pos="50000">
                          <a:schemeClr val="accent3">
                            <a:lumMod val="40000"/>
                            <a:lumOff val="60000"/>
                            <a:shade val="67500"/>
                            <a:satMod val="115000"/>
                          </a:schemeClr>
                        </a:gs>
                        <a:gs pos="100000">
                          <a:schemeClr val="accent3">
                            <a:lumMod val="40000"/>
                            <a:lumOff val="60000"/>
                            <a:shade val="100000"/>
                            <a:satMod val="115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9116" marR="9116" marT="91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chemeClr val="accent3">
                            <a:lumMod val="40000"/>
                            <a:lumOff val="60000"/>
                            <a:shade val="30000"/>
                            <a:satMod val="115000"/>
                          </a:schemeClr>
                        </a:gs>
                        <a:gs pos="50000">
                          <a:schemeClr val="accent3">
                            <a:lumMod val="40000"/>
                            <a:lumOff val="60000"/>
                            <a:shade val="67500"/>
                            <a:satMod val="115000"/>
                          </a:schemeClr>
                        </a:gs>
                        <a:gs pos="100000">
                          <a:schemeClr val="accent3">
                            <a:lumMod val="40000"/>
                            <a:lumOff val="60000"/>
                            <a:shade val="100000"/>
                            <a:satMod val="115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9116" marR="9116" marT="91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chemeClr val="accent3">
                            <a:lumMod val="40000"/>
                            <a:lumOff val="60000"/>
                            <a:shade val="30000"/>
                            <a:satMod val="115000"/>
                          </a:schemeClr>
                        </a:gs>
                        <a:gs pos="50000">
                          <a:schemeClr val="accent3">
                            <a:lumMod val="40000"/>
                            <a:lumOff val="60000"/>
                            <a:shade val="67500"/>
                            <a:satMod val="115000"/>
                          </a:schemeClr>
                        </a:gs>
                        <a:gs pos="100000">
                          <a:schemeClr val="accent3">
                            <a:lumMod val="40000"/>
                            <a:lumOff val="60000"/>
                            <a:shade val="100000"/>
                            <a:satMod val="115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9116" marR="9116" marT="91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chemeClr val="accent3">
                            <a:lumMod val="40000"/>
                            <a:lumOff val="60000"/>
                            <a:shade val="30000"/>
                            <a:satMod val="115000"/>
                          </a:schemeClr>
                        </a:gs>
                        <a:gs pos="50000">
                          <a:schemeClr val="accent3">
                            <a:lumMod val="40000"/>
                            <a:lumOff val="60000"/>
                            <a:shade val="67500"/>
                            <a:satMod val="115000"/>
                          </a:schemeClr>
                        </a:gs>
                        <a:gs pos="100000">
                          <a:schemeClr val="accent3">
                            <a:lumMod val="40000"/>
                            <a:lumOff val="60000"/>
                            <a:shade val="100000"/>
                            <a:satMod val="115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9116" marR="9116" marT="91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chemeClr val="accent3">
                            <a:lumMod val="40000"/>
                            <a:lumOff val="60000"/>
                            <a:shade val="30000"/>
                            <a:satMod val="115000"/>
                          </a:schemeClr>
                        </a:gs>
                        <a:gs pos="50000">
                          <a:schemeClr val="accent3">
                            <a:lumMod val="40000"/>
                            <a:lumOff val="60000"/>
                            <a:shade val="67500"/>
                            <a:satMod val="115000"/>
                          </a:schemeClr>
                        </a:gs>
                        <a:gs pos="100000">
                          <a:schemeClr val="accent3">
                            <a:lumMod val="40000"/>
                            <a:lumOff val="60000"/>
                            <a:shade val="100000"/>
                            <a:satMod val="115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</a:tr>
              <a:tr h="241693">
                <a:tc>
                  <a:txBody>
                    <a:bodyPr/>
                    <a:lstStyle/>
                    <a:p>
                      <a:pPr algn="l" fontAlgn="b"/>
                      <a:r>
                        <a:rPr lang="sr-Cyrl-RS" sz="1100" b="1" i="0" u="none" strike="noStrike">
                          <a:latin typeface="Century Gothic"/>
                        </a:rPr>
                        <a:t>god.</a:t>
                      </a:r>
                      <a:endParaRPr lang="en-US" sz="1100" b="1" i="0" u="none" strike="noStrike">
                        <a:latin typeface="Century Gothic"/>
                      </a:endParaRPr>
                    </a:p>
                  </a:txBody>
                  <a:tcPr marL="9116" marR="9116" marT="91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chemeClr val="accent3">
                            <a:lumMod val="40000"/>
                            <a:lumOff val="60000"/>
                            <a:shade val="30000"/>
                            <a:satMod val="115000"/>
                          </a:schemeClr>
                        </a:gs>
                        <a:gs pos="50000">
                          <a:schemeClr val="accent3">
                            <a:lumMod val="40000"/>
                            <a:lumOff val="60000"/>
                            <a:shade val="67500"/>
                            <a:satMod val="115000"/>
                          </a:schemeClr>
                        </a:gs>
                        <a:gs pos="100000">
                          <a:schemeClr val="accent3">
                            <a:lumMod val="40000"/>
                            <a:lumOff val="60000"/>
                            <a:shade val="100000"/>
                            <a:satMod val="115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>
                          <a:latin typeface="Century Gothic"/>
                        </a:rPr>
                        <a:t>prva</a:t>
                      </a:r>
                    </a:p>
                  </a:txBody>
                  <a:tcPr marL="9116" marR="9116" marT="91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chemeClr val="accent3">
                            <a:lumMod val="40000"/>
                            <a:lumOff val="60000"/>
                            <a:shade val="30000"/>
                            <a:satMod val="115000"/>
                          </a:schemeClr>
                        </a:gs>
                        <a:gs pos="50000">
                          <a:schemeClr val="accent3">
                            <a:lumMod val="40000"/>
                            <a:lumOff val="60000"/>
                            <a:shade val="67500"/>
                            <a:satMod val="115000"/>
                          </a:schemeClr>
                        </a:gs>
                        <a:gs pos="100000">
                          <a:schemeClr val="accent3">
                            <a:lumMod val="40000"/>
                            <a:lumOff val="60000"/>
                            <a:shade val="100000"/>
                            <a:satMod val="115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>
                          <a:latin typeface="Century Gothic"/>
                        </a:rPr>
                        <a:t>peta</a:t>
                      </a:r>
                    </a:p>
                  </a:txBody>
                  <a:tcPr marL="9116" marR="9116" marT="91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chemeClr val="accent3">
                            <a:lumMod val="40000"/>
                            <a:lumOff val="60000"/>
                            <a:shade val="30000"/>
                            <a:satMod val="115000"/>
                          </a:schemeClr>
                        </a:gs>
                        <a:gs pos="50000">
                          <a:schemeClr val="accent3">
                            <a:lumMod val="40000"/>
                            <a:lumOff val="60000"/>
                            <a:shade val="67500"/>
                            <a:satMod val="115000"/>
                          </a:schemeClr>
                        </a:gs>
                        <a:gs pos="100000">
                          <a:schemeClr val="accent3">
                            <a:lumMod val="40000"/>
                            <a:lumOff val="60000"/>
                            <a:shade val="100000"/>
                            <a:satMod val="115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>
                          <a:solidFill>
                            <a:srgbClr val="FF0000"/>
                          </a:solidFill>
                          <a:latin typeface="Century Gothic"/>
                        </a:rPr>
                        <a:t>prosek</a:t>
                      </a:r>
                    </a:p>
                  </a:txBody>
                  <a:tcPr marL="9116" marR="9116" marT="91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chemeClr val="accent3">
                            <a:lumMod val="40000"/>
                            <a:lumOff val="60000"/>
                            <a:shade val="30000"/>
                            <a:satMod val="115000"/>
                          </a:schemeClr>
                        </a:gs>
                        <a:gs pos="50000">
                          <a:schemeClr val="accent3">
                            <a:lumMod val="40000"/>
                            <a:lumOff val="60000"/>
                            <a:shade val="67500"/>
                            <a:satMod val="115000"/>
                          </a:schemeClr>
                        </a:gs>
                        <a:gs pos="100000">
                          <a:schemeClr val="accent3">
                            <a:lumMod val="40000"/>
                            <a:lumOff val="60000"/>
                            <a:shade val="100000"/>
                            <a:satMod val="115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9116" marR="9116" marT="91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chemeClr val="accent3">
                            <a:lumMod val="40000"/>
                            <a:lumOff val="60000"/>
                            <a:shade val="30000"/>
                            <a:satMod val="115000"/>
                          </a:schemeClr>
                        </a:gs>
                        <a:gs pos="50000">
                          <a:schemeClr val="accent3">
                            <a:lumMod val="40000"/>
                            <a:lumOff val="60000"/>
                            <a:shade val="67500"/>
                            <a:satMod val="115000"/>
                          </a:schemeClr>
                        </a:gs>
                        <a:gs pos="100000">
                          <a:schemeClr val="accent3">
                            <a:lumMod val="40000"/>
                            <a:lumOff val="60000"/>
                            <a:shade val="100000"/>
                            <a:satMod val="115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latin typeface="Arial"/>
                      </a:endParaRPr>
                    </a:p>
                  </a:txBody>
                  <a:tcPr marL="9116" marR="9116" marT="91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chemeClr val="accent3">
                            <a:lumMod val="40000"/>
                            <a:lumOff val="60000"/>
                            <a:shade val="30000"/>
                            <a:satMod val="115000"/>
                          </a:schemeClr>
                        </a:gs>
                        <a:gs pos="50000">
                          <a:schemeClr val="accent3">
                            <a:lumMod val="40000"/>
                            <a:lumOff val="60000"/>
                            <a:shade val="67500"/>
                            <a:satMod val="115000"/>
                          </a:schemeClr>
                        </a:gs>
                        <a:gs pos="100000">
                          <a:schemeClr val="accent3">
                            <a:lumMod val="40000"/>
                            <a:lumOff val="60000"/>
                            <a:shade val="100000"/>
                            <a:satMod val="115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9116" marR="9116" marT="91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chemeClr val="accent3">
                            <a:lumMod val="40000"/>
                            <a:lumOff val="60000"/>
                            <a:shade val="30000"/>
                            <a:satMod val="115000"/>
                          </a:schemeClr>
                        </a:gs>
                        <a:gs pos="50000">
                          <a:schemeClr val="accent3">
                            <a:lumMod val="40000"/>
                            <a:lumOff val="60000"/>
                            <a:shade val="67500"/>
                            <a:satMod val="115000"/>
                          </a:schemeClr>
                        </a:gs>
                        <a:gs pos="100000">
                          <a:schemeClr val="accent3">
                            <a:lumMod val="40000"/>
                            <a:lumOff val="60000"/>
                            <a:shade val="100000"/>
                            <a:satMod val="115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9116" marR="9116" marT="91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chemeClr val="accent3">
                            <a:lumMod val="40000"/>
                            <a:lumOff val="60000"/>
                            <a:shade val="30000"/>
                            <a:satMod val="115000"/>
                          </a:schemeClr>
                        </a:gs>
                        <a:gs pos="50000">
                          <a:schemeClr val="accent3">
                            <a:lumMod val="40000"/>
                            <a:lumOff val="60000"/>
                            <a:shade val="67500"/>
                            <a:satMod val="115000"/>
                          </a:schemeClr>
                        </a:gs>
                        <a:gs pos="100000">
                          <a:schemeClr val="accent3">
                            <a:lumMod val="40000"/>
                            <a:lumOff val="60000"/>
                            <a:shade val="100000"/>
                            <a:satMod val="115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9116" marR="9116" marT="91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chemeClr val="accent3">
                            <a:lumMod val="40000"/>
                            <a:lumOff val="60000"/>
                            <a:shade val="30000"/>
                            <a:satMod val="115000"/>
                          </a:schemeClr>
                        </a:gs>
                        <a:gs pos="50000">
                          <a:schemeClr val="accent3">
                            <a:lumMod val="40000"/>
                            <a:lumOff val="60000"/>
                            <a:shade val="67500"/>
                            <a:satMod val="115000"/>
                          </a:schemeClr>
                        </a:gs>
                        <a:gs pos="100000">
                          <a:schemeClr val="accent3">
                            <a:lumMod val="40000"/>
                            <a:lumOff val="60000"/>
                            <a:shade val="100000"/>
                            <a:satMod val="115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</a:tr>
              <a:tr h="241693">
                <a:tc>
                  <a:txBody>
                    <a:bodyPr/>
                    <a:lstStyle/>
                    <a:p>
                      <a:pPr algn="l" fontAlgn="b"/>
                      <a:r>
                        <a:rPr lang="sr-Cyrl-RS" sz="1100" b="1" i="0" u="none" strike="noStrike">
                          <a:latin typeface="Century Gothic"/>
                        </a:rPr>
                        <a:t>2013.</a:t>
                      </a:r>
                      <a:endParaRPr lang="en-US" sz="1100" b="1" i="0" u="none" strike="noStrike">
                        <a:latin typeface="Century Gothic"/>
                      </a:endParaRPr>
                    </a:p>
                  </a:txBody>
                  <a:tcPr marL="9116" marR="9116" marT="91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chemeClr val="accent3">
                            <a:lumMod val="40000"/>
                            <a:lumOff val="60000"/>
                            <a:shade val="30000"/>
                            <a:satMod val="115000"/>
                          </a:schemeClr>
                        </a:gs>
                        <a:gs pos="50000">
                          <a:schemeClr val="accent3">
                            <a:lumMod val="40000"/>
                            <a:lumOff val="60000"/>
                            <a:shade val="67500"/>
                            <a:satMod val="115000"/>
                          </a:schemeClr>
                        </a:gs>
                        <a:gs pos="100000">
                          <a:schemeClr val="accent3">
                            <a:lumMod val="40000"/>
                            <a:lumOff val="60000"/>
                            <a:shade val="100000"/>
                            <a:satMod val="115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>
                          <a:latin typeface="Century Gothic"/>
                        </a:rPr>
                        <a:t>4:43,79</a:t>
                      </a:r>
                    </a:p>
                  </a:txBody>
                  <a:tcPr marL="9116" marR="9116" marT="91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chemeClr val="accent3">
                            <a:lumMod val="40000"/>
                            <a:lumOff val="60000"/>
                            <a:shade val="30000"/>
                            <a:satMod val="115000"/>
                          </a:schemeClr>
                        </a:gs>
                        <a:gs pos="50000">
                          <a:schemeClr val="accent3">
                            <a:lumMod val="40000"/>
                            <a:lumOff val="60000"/>
                            <a:shade val="67500"/>
                            <a:satMod val="115000"/>
                          </a:schemeClr>
                        </a:gs>
                        <a:gs pos="100000">
                          <a:schemeClr val="accent3">
                            <a:lumMod val="40000"/>
                            <a:lumOff val="60000"/>
                            <a:shade val="100000"/>
                            <a:satMod val="115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>
                          <a:latin typeface="Century Gothic"/>
                        </a:rPr>
                        <a:t>5:10,30</a:t>
                      </a:r>
                    </a:p>
                  </a:txBody>
                  <a:tcPr marL="9116" marR="9116" marT="91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chemeClr val="accent3">
                            <a:lumMod val="40000"/>
                            <a:lumOff val="60000"/>
                            <a:shade val="30000"/>
                            <a:satMod val="115000"/>
                          </a:schemeClr>
                        </a:gs>
                        <a:gs pos="50000">
                          <a:schemeClr val="accent3">
                            <a:lumMod val="40000"/>
                            <a:lumOff val="60000"/>
                            <a:shade val="67500"/>
                            <a:satMod val="115000"/>
                          </a:schemeClr>
                        </a:gs>
                        <a:gs pos="100000">
                          <a:schemeClr val="accent3">
                            <a:lumMod val="40000"/>
                            <a:lumOff val="60000"/>
                            <a:shade val="100000"/>
                            <a:satMod val="115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>
                          <a:solidFill>
                            <a:srgbClr val="FF0000"/>
                          </a:solidFill>
                          <a:latin typeface="Century Gothic"/>
                        </a:rPr>
                        <a:t>4:59,51</a:t>
                      </a:r>
                    </a:p>
                  </a:txBody>
                  <a:tcPr marL="9116" marR="9116" marT="91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chemeClr val="accent3">
                            <a:lumMod val="40000"/>
                            <a:lumOff val="60000"/>
                            <a:shade val="30000"/>
                            <a:satMod val="115000"/>
                          </a:schemeClr>
                        </a:gs>
                        <a:gs pos="50000">
                          <a:schemeClr val="accent3">
                            <a:lumMod val="40000"/>
                            <a:lumOff val="60000"/>
                            <a:shade val="67500"/>
                            <a:satMod val="115000"/>
                          </a:schemeClr>
                        </a:gs>
                        <a:gs pos="100000">
                          <a:schemeClr val="accent3">
                            <a:lumMod val="40000"/>
                            <a:lumOff val="60000"/>
                            <a:shade val="100000"/>
                            <a:satMod val="115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9116" marR="9116" marT="91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chemeClr val="accent3">
                            <a:lumMod val="40000"/>
                            <a:lumOff val="60000"/>
                            <a:shade val="30000"/>
                            <a:satMod val="115000"/>
                          </a:schemeClr>
                        </a:gs>
                        <a:gs pos="50000">
                          <a:schemeClr val="accent3">
                            <a:lumMod val="40000"/>
                            <a:lumOff val="60000"/>
                            <a:shade val="67500"/>
                            <a:satMod val="115000"/>
                          </a:schemeClr>
                        </a:gs>
                        <a:gs pos="100000">
                          <a:schemeClr val="accent3">
                            <a:lumMod val="40000"/>
                            <a:lumOff val="60000"/>
                            <a:shade val="100000"/>
                            <a:satMod val="115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9116" marR="9116" marT="91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chemeClr val="accent3">
                            <a:lumMod val="40000"/>
                            <a:lumOff val="60000"/>
                            <a:shade val="30000"/>
                            <a:satMod val="115000"/>
                          </a:schemeClr>
                        </a:gs>
                        <a:gs pos="50000">
                          <a:schemeClr val="accent3">
                            <a:lumMod val="40000"/>
                            <a:lumOff val="60000"/>
                            <a:shade val="67500"/>
                            <a:satMod val="115000"/>
                          </a:schemeClr>
                        </a:gs>
                        <a:gs pos="100000">
                          <a:schemeClr val="accent3">
                            <a:lumMod val="40000"/>
                            <a:lumOff val="60000"/>
                            <a:shade val="100000"/>
                            <a:satMod val="115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9116" marR="9116" marT="91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chemeClr val="accent3">
                            <a:lumMod val="40000"/>
                            <a:lumOff val="60000"/>
                            <a:shade val="30000"/>
                            <a:satMod val="115000"/>
                          </a:schemeClr>
                        </a:gs>
                        <a:gs pos="50000">
                          <a:schemeClr val="accent3">
                            <a:lumMod val="40000"/>
                            <a:lumOff val="60000"/>
                            <a:shade val="67500"/>
                            <a:satMod val="115000"/>
                          </a:schemeClr>
                        </a:gs>
                        <a:gs pos="100000">
                          <a:schemeClr val="accent3">
                            <a:lumMod val="40000"/>
                            <a:lumOff val="60000"/>
                            <a:shade val="100000"/>
                            <a:satMod val="115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9116" marR="9116" marT="91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chemeClr val="accent3">
                            <a:lumMod val="40000"/>
                            <a:lumOff val="60000"/>
                            <a:shade val="30000"/>
                            <a:satMod val="115000"/>
                          </a:schemeClr>
                        </a:gs>
                        <a:gs pos="50000">
                          <a:schemeClr val="accent3">
                            <a:lumMod val="40000"/>
                            <a:lumOff val="60000"/>
                            <a:shade val="67500"/>
                            <a:satMod val="115000"/>
                          </a:schemeClr>
                        </a:gs>
                        <a:gs pos="100000">
                          <a:schemeClr val="accent3">
                            <a:lumMod val="40000"/>
                            <a:lumOff val="60000"/>
                            <a:shade val="100000"/>
                            <a:satMod val="115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9116" marR="9116" marT="91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chemeClr val="accent3">
                            <a:lumMod val="40000"/>
                            <a:lumOff val="60000"/>
                            <a:shade val="30000"/>
                            <a:satMod val="115000"/>
                          </a:schemeClr>
                        </a:gs>
                        <a:gs pos="50000">
                          <a:schemeClr val="accent3">
                            <a:lumMod val="40000"/>
                            <a:lumOff val="60000"/>
                            <a:shade val="67500"/>
                            <a:satMod val="115000"/>
                          </a:schemeClr>
                        </a:gs>
                        <a:gs pos="100000">
                          <a:schemeClr val="accent3">
                            <a:lumMod val="40000"/>
                            <a:lumOff val="60000"/>
                            <a:shade val="100000"/>
                            <a:satMod val="115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</a:tr>
              <a:tr h="241693">
                <a:tc>
                  <a:txBody>
                    <a:bodyPr/>
                    <a:lstStyle/>
                    <a:p>
                      <a:pPr algn="l" fontAlgn="b"/>
                      <a:r>
                        <a:rPr lang="sr-Cyrl-RS" sz="1100" b="1" i="0" u="none" strike="noStrike">
                          <a:latin typeface="Century Gothic"/>
                        </a:rPr>
                        <a:t>2014.</a:t>
                      </a:r>
                      <a:endParaRPr lang="en-US" sz="1100" b="1" i="0" u="none" strike="noStrike">
                        <a:latin typeface="Century Gothic"/>
                      </a:endParaRPr>
                    </a:p>
                  </a:txBody>
                  <a:tcPr marL="9116" marR="9116" marT="91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chemeClr val="accent3">
                            <a:lumMod val="40000"/>
                            <a:lumOff val="60000"/>
                            <a:shade val="30000"/>
                            <a:satMod val="115000"/>
                          </a:schemeClr>
                        </a:gs>
                        <a:gs pos="50000">
                          <a:schemeClr val="accent3">
                            <a:lumMod val="40000"/>
                            <a:lumOff val="60000"/>
                            <a:shade val="67500"/>
                            <a:satMod val="115000"/>
                          </a:schemeClr>
                        </a:gs>
                        <a:gs pos="100000">
                          <a:schemeClr val="accent3">
                            <a:lumMod val="40000"/>
                            <a:lumOff val="60000"/>
                            <a:shade val="100000"/>
                            <a:satMod val="115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>
                          <a:latin typeface="Century Gothic"/>
                        </a:rPr>
                        <a:t>4:42,03</a:t>
                      </a:r>
                    </a:p>
                  </a:txBody>
                  <a:tcPr marL="9116" marR="9116" marT="91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chemeClr val="accent3">
                            <a:lumMod val="40000"/>
                            <a:lumOff val="60000"/>
                            <a:shade val="30000"/>
                            <a:satMod val="115000"/>
                          </a:schemeClr>
                        </a:gs>
                        <a:gs pos="50000">
                          <a:schemeClr val="accent3">
                            <a:lumMod val="40000"/>
                            <a:lumOff val="60000"/>
                            <a:shade val="67500"/>
                            <a:satMod val="115000"/>
                          </a:schemeClr>
                        </a:gs>
                        <a:gs pos="100000">
                          <a:schemeClr val="accent3">
                            <a:lumMod val="40000"/>
                            <a:lumOff val="60000"/>
                            <a:shade val="100000"/>
                            <a:satMod val="115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>
                          <a:latin typeface="Century Gothic"/>
                        </a:rPr>
                        <a:t>5:03,08</a:t>
                      </a:r>
                    </a:p>
                  </a:txBody>
                  <a:tcPr marL="9116" marR="9116" marT="91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chemeClr val="accent3">
                            <a:lumMod val="40000"/>
                            <a:lumOff val="60000"/>
                            <a:shade val="30000"/>
                            <a:satMod val="115000"/>
                          </a:schemeClr>
                        </a:gs>
                        <a:gs pos="50000">
                          <a:schemeClr val="accent3">
                            <a:lumMod val="40000"/>
                            <a:lumOff val="60000"/>
                            <a:shade val="67500"/>
                            <a:satMod val="115000"/>
                          </a:schemeClr>
                        </a:gs>
                        <a:gs pos="100000">
                          <a:schemeClr val="accent3">
                            <a:lumMod val="40000"/>
                            <a:lumOff val="60000"/>
                            <a:shade val="100000"/>
                            <a:satMod val="115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>
                          <a:solidFill>
                            <a:srgbClr val="FF0000"/>
                          </a:solidFill>
                          <a:latin typeface="Century Gothic"/>
                        </a:rPr>
                        <a:t>4:53,22</a:t>
                      </a:r>
                    </a:p>
                  </a:txBody>
                  <a:tcPr marL="9116" marR="9116" marT="91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chemeClr val="accent3">
                            <a:lumMod val="40000"/>
                            <a:lumOff val="60000"/>
                            <a:shade val="30000"/>
                            <a:satMod val="115000"/>
                          </a:schemeClr>
                        </a:gs>
                        <a:gs pos="50000">
                          <a:schemeClr val="accent3">
                            <a:lumMod val="40000"/>
                            <a:lumOff val="60000"/>
                            <a:shade val="67500"/>
                            <a:satMod val="115000"/>
                          </a:schemeClr>
                        </a:gs>
                        <a:gs pos="100000">
                          <a:schemeClr val="accent3">
                            <a:lumMod val="40000"/>
                            <a:lumOff val="60000"/>
                            <a:shade val="100000"/>
                            <a:satMod val="115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9116" marR="9116" marT="91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chemeClr val="accent3">
                            <a:lumMod val="40000"/>
                            <a:lumOff val="60000"/>
                            <a:shade val="30000"/>
                            <a:satMod val="115000"/>
                          </a:schemeClr>
                        </a:gs>
                        <a:gs pos="50000">
                          <a:schemeClr val="accent3">
                            <a:lumMod val="40000"/>
                            <a:lumOff val="60000"/>
                            <a:shade val="67500"/>
                            <a:satMod val="115000"/>
                          </a:schemeClr>
                        </a:gs>
                        <a:gs pos="100000">
                          <a:schemeClr val="accent3">
                            <a:lumMod val="40000"/>
                            <a:lumOff val="60000"/>
                            <a:shade val="100000"/>
                            <a:satMod val="115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9116" marR="9116" marT="91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chemeClr val="accent3">
                            <a:lumMod val="40000"/>
                            <a:lumOff val="60000"/>
                            <a:shade val="30000"/>
                            <a:satMod val="115000"/>
                          </a:schemeClr>
                        </a:gs>
                        <a:gs pos="50000">
                          <a:schemeClr val="accent3">
                            <a:lumMod val="40000"/>
                            <a:lumOff val="60000"/>
                            <a:shade val="67500"/>
                            <a:satMod val="115000"/>
                          </a:schemeClr>
                        </a:gs>
                        <a:gs pos="100000">
                          <a:schemeClr val="accent3">
                            <a:lumMod val="40000"/>
                            <a:lumOff val="60000"/>
                            <a:shade val="100000"/>
                            <a:satMod val="115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9116" marR="9116" marT="91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chemeClr val="accent3">
                            <a:lumMod val="40000"/>
                            <a:lumOff val="60000"/>
                            <a:shade val="30000"/>
                            <a:satMod val="115000"/>
                          </a:schemeClr>
                        </a:gs>
                        <a:gs pos="50000">
                          <a:schemeClr val="accent3">
                            <a:lumMod val="40000"/>
                            <a:lumOff val="60000"/>
                            <a:shade val="67500"/>
                            <a:satMod val="115000"/>
                          </a:schemeClr>
                        </a:gs>
                        <a:gs pos="100000">
                          <a:schemeClr val="accent3">
                            <a:lumMod val="40000"/>
                            <a:lumOff val="60000"/>
                            <a:shade val="100000"/>
                            <a:satMod val="115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9116" marR="9116" marT="91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chemeClr val="accent3">
                            <a:lumMod val="40000"/>
                            <a:lumOff val="60000"/>
                            <a:shade val="30000"/>
                            <a:satMod val="115000"/>
                          </a:schemeClr>
                        </a:gs>
                        <a:gs pos="50000">
                          <a:schemeClr val="accent3">
                            <a:lumMod val="40000"/>
                            <a:lumOff val="60000"/>
                            <a:shade val="67500"/>
                            <a:satMod val="115000"/>
                          </a:schemeClr>
                        </a:gs>
                        <a:gs pos="100000">
                          <a:schemeClr val="accent3">
                            <a:lumMod val="40000"/>
                            <a:lumOff val="60000"/>
                            <a:shade val="100000"/>
                            <a:satMod val="115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9116" marR="9116" marT="91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chemeClr val="accent3">
                            <a:lumMod val="40000"/>
                            <a:lumOff val="60000"/>
                            <a:shade val="30000"/>
                            <a:satMod val="115000"/>
                          </a:schemeClr>
                        </a:gs>
                        <a:gs pos="50000">
                          <a:schemeClr val="accent3">
                            <a:lumMod val="40000"/>
                            <a:lumOff val="60000"/>
                            <a:shade val="67500"/>
                            <a:satMod val="115000"/>
                          </a:schemeClr>
                        </a:gs>
                        <a:gs pos="100000">
                          <a:schemeClr val="accent3">
                            <a:lumMod val="40000"/>
                            <a:lumOff val="60000"/>
                            <a:shade val="100000"/>
                            <a:satMod val="115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</a:tr>
              <a:tr h="241693">
                <a:tc>
                  <a:txBody>
                    <a:bodyPr/>
                    <a:lstStyle/>
                    <a:p>
                      <a:pPr algn="l" fontAlgn="b"/>
                      <a:r>
                        <a:rPr lang="sr-Cyrl-RS" sz="1100" b="1" i="0" u="none" strike="noStrike">
                          <a:latin typeface="Century Gothic"/>
                        </a:rPr>
                        <a:t>2015.</a:t>
                      </a:r>
                      <a:endParaRPr lang="en-US" sz="1100" b="1" i="0" u="none" strike="noStrike">
                        <a:latin typeface="Century Gothic"/>
                      </a:endParaRPr>
                    </a:p>
                  </a:txBody>
                  <a:tcPr marL="9116" marR="9116" marT="91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chemeClr val="accent3">
                            <a:lumMod val="40000"/>
                            <a:lumOff val="60000"/>
                            <a:shade val="30000"/>
                            <a:satMod val="115000"/>
                          </a:schemeClr>
                        </a:gs>
                        <a:gs pos="50000">
                          <a:schemeClr val="accent3">
                            <a:lumMod val="40000"/>
                            <a:lumOff val="60000"/>
                            <a:shade val="67500"/>
                            <a:satMod val="115000"/>
                          </a:schemeClr>
                        </a:gs>
                        <a:gs pos="100000">
                          <a:schemeClr val="accent3">
                            <a:lumMod val="40000"/>
                            <a:lumOff val="60000"/>
                            <a:shade val="100000"/>
                            <a:satMod val="115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>
                          <a:latin typeface="Century Gothic"/>
                        </a:rPr>
                        <a:t>4:35,37</a:t>
                      </a:r>
                    </a:p>
                  </a:txBody>
                  <a:tcPr marL="9116" marR="9116" marT="91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chemeClr val="accent3">
                            <a:lumMod val="40000"/>
                            <a:lumOff val="60000"/>
                            <a:shade val="30000"/>
                            <a:satMod val="115000"/>
                          </a:schemeClr>
                        </a:gs>
                        <a:gs pos="50000">
                          <a:schemeClr val="accent3">
                            <a:lumMod val="40000"/>
                            <a:lumOff val="60000"/>
                            <a:shade val="67500"/>
                            <a:satMod val="115000"/>
                          </a:schemeClr>
                        </a:gs>
                        <a:gs pos="100000">
                          <a:schemeClr val="accent3">
                            <a:lumMod val="40000"/>
                            <a:lumOff val="60000"/>
                            <a:shade val="100000"/>
                            <a:satMod val="115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>
                          <a:latin typeface="Century Gothic"/>
                        </a:rPr>
                        <a:t>5:12,68</a:t>
                      </a:r>
                    </a:p>
                  </a:txBody>
                  <a:tcPr marL="9116" marR="9116" marT="91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chemeClr val="accent3">
                            <a:lumMod val="40000"/>
                            <a:lumOff val="60000"/>
                            <a:shade val="30000"/>
                            <a:satMod val="115000"/>
                          </a:schemeClr>
                        </a:gs>
                        <a:gs pos="50000">
                          <a:schemeClr val="accent3">
                            <a:lumMod val="40000"/>
                            <a:lumOff val="60000"/>
                            <a:shade val="67500"/>
                            <a:satMod val="115000"/>
                          </a:schemeClr>
                        </a:gs>
                        <a:gs pos="100000">
                          <a:schemeClr val="accent3">
                            <a:lumMod val="40000"/>
                            <a:lumOff val="60000"/>
                            <a:shade val="100000"/>
                            <a:satMod val="115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>
                          <a:solidFill>
                            <a:srgbClr val="FF0000"/>
                          </a:solidFill>
                          <a:latin typeface="Century Gothic"/>
                        </a:rPr>
                        <a:t>4:51,47</a:t>
                      </a:r>
                    </a:p>
                  </a:txBody>
                  <a:tcPr marL="9116" marR="9116" marT="91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chemeClr val="accent3">
                            <a:lumMod val="40000"/>
                            <a:lumOff val="60000"/>
                            <a:shade val="30000"/>
                            <a:satMod val="115000"/>
                          </a:schemeClr>
                        </a:gs>
                        <a:gs pos="50000">
                          <a:schemeClr val="accent3">
                            <a:lumMod val="40000"/>
                            <a:lumOff val="60000"/>
                            <a:shade val="67500"/>
                            <a:satMod val="115000"/>
                          </a:schemeClr>
                        </a:gs>
                        <a:gs pos="100000">
                          <a:schemeClr val="accent3">
                            <a:lumMod val="40000"/>
                            <a:lumOff val="60000"/>
                            <a:shade val="100000"/>
                            <a:satMod val="115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9116" marR="9116" marT="91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chemeClr val="accent3">
                            <a:lumMod val="40000"/>
                            <a:lumOff val="60000"/>
                            <a:shade val="30000"/>
                            <a:satMod val="115000"/>
                          </a:schemeClr>
                        </a:gs>
                        <a:gs pos="50000">
                          <a:schemeClr val="accent3">
                            <a:lumMod val="40000"/>
                            <a:lumOff val="60000"/>
                            <a:shade val="67500"/>
                            <a:satMod val="115000"/>
                          </a:schemeClr>
                        </a:gs>
                        <a:gs pos="100000">
                          <a:schemeClr val="accent3">
                            <a:lumMod val="40000"/>
                            <a:lumOff val="60000"/>
                            <a:shade val="100000"/>
                            <a:satMod val="115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9116" marR="9116" marT="91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chemeClr val="accent3">
                            <a:lumMod val="40000"/>
                            <a:lumOff val="60000"/>
                            <a:shade val="30000"/>
                            <a:satMod val="115000"/>
                          </a:schemeClr>
                        </a:gs>
                        <a:gs pos="50000">
                          <a:schemeClr val="accent3">
                            <a:lumMod val="40000"/>
                            <a:lumOff val="60000"/>
                            <a:shade val="67500"/>
                            <a:satMod val="115000"/>
                          </a:schemeClr>
                        </a:gs>
                        <a:gs pos="100000">
                          <a:schemeClr val="accent3">
                            <a:lumMod val="40000"/>
                            <a:lumOff val="60000"/>
                            <a:shade val="100000"/>
                            <a:satMod val="115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9116" marR="9116" marT="91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chemeClr val="accent3">
                            <a:lumMod val="40000"/>
                            <a:lumOff val="60000"/>
                            <a:shade val="30000"/>
                            <a:satMod val="115000"/>
                          </a:schemeClr>
                        </a:gs>
                        <a:gs pos="50000">
                          <a:schemeClr val="accent3">
                            <a:lumMod val="40000"/>
                            <a:lumOff val="60000"/>
                            <a:shade val="67500"/>
                            <a:satMod val="115000"/>
                          </a:schemeClr>
                        </a:gs>
                        <a:gs pos="100000">
                          <a:schemeClr val="accent3">
                            <a:lumMod val="40000"/>
                            <a:lumOff val="60000"/>
                            <a:shade val="100000"/>
                            <a:satMod val="115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9116" marR="9116" marT="91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chemeClr val="accent3">
                            <a:lumMod val="40000"/>
                            <a:lumOff val="60000"/>
                            <a:shade val="30000"/>
                            <a:satMod val="115000"/>
                          </a:schemeClr>
                        </a:gs>
                        <a:gs pos="50000">
                          <a:schemeClr val="accent3">
                            <a:lumMod val="40000"/>
                            <a:lumOff val="60000"/>
                            <a:shade val="67500"/>
                            <a:satMod val="115000"/>
                          </a:schemeClr>
                        </a:gs>
                        <a:gs pos="100000">
                          <a:schemeClr val="accent3">
                            <a:lumMod val="40000"/>
                            <a:lumOff val="60000"/>
                            <a:shade val="100000"/>
                            <a:satMod val="115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9116" marR="9116" marT="91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chemeClr val="accent3">
                            <a:lumMod val="40000"/>
                            <a:lumOff val="60000"/>
                            <a:shade val="30000"/>
                            <a:satMod val="115000"/>
                          </a:schemeClr>
                        </a:gs>
                        <a:gs pos="50000">
                          <a:schemeClr val="accent3">
                            <a:lumMod val="40000"/>
                            <a:lumOff val="60000"/>
                            <a:shade val="67500"/>
                            <a:satMod val="115000"/>
                          </a:schemeClr>
                        </a:gs>
                        <a:gs pos="100000">
                          <a:schemeClr val="accent3">
                            <a:lumMod val="40000"/>
                            <a:lumOff val="60000"/>
                            <a:shade val="100000"/>
                            <a:satMod val="115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</a:tr>
              <a:tr h="241693">
                <a:tc>
                  <a:txBody>
                    <a:bodyPr/>
                    <a:lstStyle/>
                    <a:p>
                      <a:pPr algn="l" fontAlgn="b"/>
                      <a:r>
                        <a:rPr lang="sr-Cyrl-RS" sz="1100" b="1" i="0" u="none" strike="noStrike">
                          <a:latin typeface="Century Gothic"/>
                        </a:rPr>
                        <a:t>2016. </a:t>
                      </a:r>
                      <a:endParaRPr lang="en-US" sz="1100" b="1" i="0" u="none" strike="noStrike">
                        <a:latin typeface="Century Gothic"/>
                      </a:endParaRPr>
                    </a:p>
                  </a:txBody>
                  <a:tcPr marL="9116" marR="9116" marT="91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chemeClr val="accent3">
                            <a:lumMod val="40000"/>
                            <a:lumOff val="60000"/>
                            <a:shade val="30000"/>
                            <a:satMod val="115000"/>
                          </a:schemeClr>
                        </a:gs>
                        <a:gs pos="50000">
                          <a:schemeClr val="accent3">
                            <a:lumMod val="40000"/>
                            <a:lumOff val="60000"/>
                            <a:shade val="67500"/>
                            <a:satMod val="115000"/>
                          </a:schemeClr>
                        </a:gs>
                        <a:gs pos="100000">
                          <a:schemeClr val="accent3">
                            <a:lumMod val="40000"/>
                            <a:lumOff val="60000"/>
                            <a:shade val="100000"/>
                            <a:satMod val="115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>
                          <a:latin typeface="Century Gothic"/>
                        </a:rPr>
                        <a:t>4:37,88</a:t>
                      </a:r>
                    </a:p>
                  </a:txBody>
                  <a:tcPr marL="9116" marR="9116" marT="91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chemeClr val="accent3">
                            <a:lumMod val="40000"/>
                            <a:lumOff val="60000"/>
                            <a:shade val="30000"/>
                            <a:satMod val="115000"/>
                          </a:schemeClr>
                        </a:gs>
                        <a:gs pos="50000">
                          <a:schemeClr val="accent3">
                            <a:lumMod val="40000"/>
                            <a:lumOff val="60000"/>
                            <a:shade val="67500"/>
                            <a:satMod val="115000"/>
                          </a:schemeClr>
                        </a:gs>
                        <a:gs pos="100000">
                          <a:schemeClr val="accent3">
                            <a:lumMod val="40000"/>
                            <a:lumOff val="60000"/>
                            <a:shade val="100000"/>
                            <a:satMod val="115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>
                          <a:latin typeface="Century Gothic"/>
                        </a:rPr>
                        <a:t>5:02,55</a:t>
                      </a:r>
                    </a:p>
                  </a:txBody>
                  <a:tcPr marL="9116" marR="9116" marT="91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chemeClr val="accent3">
                            <a:lumMod val="40000"/>
                            <a:lumOff val="60000"/>
                            <a:shade val="30000"/>
                            <a:satMod val="115000"/>
                          </a:schemeClr>
                        </a:gs>
                        <a:gs pos="50000">
                          <a:schemeClr val="accent3">
                            <a:lumMod val="40000"/>
                            <a:lumOff val="60000"/>
                            <a:shade val="67500"/>
                            <a:satMod val="115000"/>
                          </a:schemeClr>
                        </a:gs>
                        <a:gs pos="100000">
                          <a:schemeClr val="accent3">
                            <a:lumMod val="40000"/>
                            <a:lumOff val="60000"/>
                            <a:shade val="100000"/>
                            <a:satMod val="115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>
                          <a:solidFill>
                            <a:srgbClr val="FF0000"/>
                          </a:solidFill>
                          <a:latin typeface="Century Gothic"/>
                        </a:rPr>
                        <a:t>4:49,98</a:t>
                      </a:r>
                    </a:p>
                  </a:txBody>
                  <a:tcPr marL="9116" marR="9116" marT="91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chemeClr val="accent3">
                            <a:lumMod val="40000"/>
                            <a:lumOff val="60000"/>
                            <a:shade val="30000"/>
                            <a:satMod val="115000"/>
                          </a:schemeClr>
                        </a:gs>
                        <a:gs pos="50000">
                          <a:schemeClr val="accent3">
                            <a:lumMod val="40000"/>
                            <a:lumOff val="60000"/>
                            <a:shade val="67500"/>
                            <a:satMod val="115000"/>
                          </a:schemeClr>
                        </a:gs>
                        <a:gs pos="100000">
                          <a:schemeClr val="accent3">
                            <a:lumMod val="40000"/>
                            <a:lumOff val="60000"/>
                            <a:shade val="100000"/>
                            <a:satMod val="115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9116" marR="9116" marT="91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chemeClr val="accent3">
                            <a:lumMod val="40000"/>
                            <a:lumOff val="60000"/>
                            <a:shade val="30000"/>
                            <a:satMod val="115000"/>
                          </a:schemeClr>
                        </a:gs>
                        <a:gs pos="50000">
                          <a:schemeClr val="accent3">
                            <a:lumMod val="40000"/>
                            <a:lumOff val="60000"/>
                            <a:shade val="67500"/>
                            <a:satMod val="115000"/>
                          </a:schemeClr>
                        </a:gs>
                        <a:gs pos="100000">
                          <a:schemeClr val="accent3">
                            <a:lumMod val="40000"/>
                            <a:lumOff val="60000"/>
                            <a:shade val="100000"/>
                            <a:satMod val="115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9116" marR="9116" marT="91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chemeClr val="accent3">
                            <a:lumMod val="40000"/>
                            <a:lumOff val="60000"/>
                            <a:shade val="30000"/>
                            <a:satMod val="115000"/>
                          </a:schemeClr>
                        </a:gs>
                        <a:gs pos="50000">
                          <a:schemeClr val="accent3">
                            <a:lumMod val="40000"/>
                            <a:lumOff val="60000"/>
                            <a:shade val="67500"/>
                            <a:satMod val="115000"/>
                          </a:schemeClr>
                        </a:gs>
                        <a:gs pos="100000">
                          <a:schemeClr val="accent3">
                            <a:lumMod val="40000"/>
                            <a:lumOff val="60000"/>
                            <a:shade val="100000"/>
                            <a:satMod val="115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9116" marR="9116" marT="91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chemeClr val="accent3">
                            <a:lumMod val="40000"/>
                            <a:lumOff val="60000"/>
                            <a:shade val="30000"/>
                            <a:satMod val="115000"/>
                          </a:schemeClr>
                        </a:gs>
                        <a:gs pos="50000">
                          <a:schemeClr val="accent3">
                            <a:lumMod val="40000"/>
                            <a:lumOff val="60000"/>
                            <a:shade val="67500"/>
                            <a:satMod val="115000"/>
                          </a:schemeClr>
                        </a:gs>
                        <a:gs pos="100000">
                          <a:schemeClr val="accent3">
                            <a:lumMod val="40000"/>
                            <a:lumOff val="60000"/>
                            <a:shade val="100000"/>
                            <a:satMod val="115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9116" marR="9116" marT="91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chemeClr val="accent3">
                            <a:lumMod val="40000"/>
                            <a:lumOff val="60000"/>
                            <a:shade val="30000"/>
                            <a:satMod val="115000"/>
                          </a:schemeClr>
                        </a:gs>
                        <a:gs pos="50000">
                          <a:schemeClr val="accent3">
                            <a:lumMod val="40000"/>
                            <a:lumOff val="60000"/>
                            <a:shade val="67500"/>
                            <a:satMod val="115000"/>
                          </a:schemeClr>
                        </a:gs>
                        <a:gs pos="100000">
                          <a:schemeClr val="accent3">
                            <a:lumMod val="40000"/>
                            <a:lumOff val="60000"/>
                            <a:shade val="100000"/>
                            <a:satMod val="115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latin typeface="Arial"/>
                      </a:endParaRPr>
                    </a:p>
                  </a:txBody>
                  <a:tcPr marL="9116" marR="9116" marT="91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chemeClr val="accent3">
                            <a:lumMod val="40000"/>
                            <a:lumOff val="60000"/>
                            <a:shade val="30000"/>
                            <a:satMod val="115000"/>
                          </a:schemeClr>
                        </a:gs>
                        <a:gs pos="50000">
                          <a:schemeClr val="accent3">
                            <a:lumMod val="40000"/>
                            <a:lumOff val="60000"/>
                            <a:shade val="67500"/>
                            <a:satMod val="115000"/>
                          </a:schemeClr>
                        </a:gs>
                        <a:gs pos="100000">
                          <a:schemeClr val="accent3">
                            <a:lumMod val="40000"/>
                            <a:lumOff val="60000"/>
                            <a:shade val="100000"/>
                            <a:satMod val="115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/>
          <p:nvPr/>
        </p:nvGraphicFramePr>
        <p:xfrm>
          <a:off x="5943600" y="1066800"/>
          <a:ext cx="2819400" cy="2590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381000" y="1066799"/>
          <a:ext cx="5257801" cy="5362135"/>
        </p:xfrm>
        <a:graphic>
          <a:graphicData uri="http://schemas.openxmlformats.org/drawingml/2006/table">
            <a:tbl>
              <a:tblPr/>
              <a:tblGrid>
                <a:gridCol w="644199"/>
                <a:gridCol w="606305"/>
                <a:gridCol w="606305"/>
                <a:gridCol w="606305"/>
                <a:gridCol w="369467"/>
                <a:gridCol w="606305"/>
                <a:gridCol w="606305"/>
                <a:gridCol w="606305"/>
                <a:gridCol w="606305"/>
              </a:tblGrid>
              <a:tr h="30342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 dirty="0">
                          <a:latin typeface="Century Gothic"/>
                        </a:rPr>
                        <a:t>100m</a:t>
                      </a:r>
                    </a:p>
                  </a:txBody>
                  <a:tcPr marL="9249" marR="9249" marT="92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rgbClr val="00B0F0">
                            <a:shade val="30000"/>
                            <a:satMod val="115000"/>
                          </a:srgbClr>
                        </a:gs>
                        <a:gs pos="50000">
                          <a:srgbClr val="00B0F0">
                            <a:shade val="67500"/>
                            <a:satMod val="115000"/>
                          </a:srgbClr>
                        </a:gs>
                        <a:gs pos="100000">
                          <a:srgbClr val="00B0F0">
                            <a:shade val="100000"/>
                            <a:satMod val="115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9249" marR="9249" marT="92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rgbClr val="00B0F0">
                            <a:shade val="30000"/>
                            <a:satMod val="115000"/>
                          </a:srgbClr>
                        </a:gs>
                        <a:gs pos="50000">
                          <a:srgbClr val="00B0F0">
                            <a:shade val="67500"/>
                            <a:satMod val="115000"/>
                          </a:srgbClr>
                        </a:gs>
                        <a:gs pos="100000">
                          <a:srgbClr val="00B0F0">
                            <a:shade val="100000"/>
                            <a:satMod val="115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9249" marR="9249" marT="92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rgbClr val="00B0F0">
                            <a:shade val="30000"/>
                            <a:satMod val="115000"/>
                          </a:srgbClr>
                        </a:gs>
                        <a:gs pos="50000">
                          <a:srgbClr val="00B0F0">
                            <a:shade val="67500"/>
                            <a:satMod val="115000"/>
                          </a:srgbClr>
                        </a:gs>
                        <a:gs pos="100000">
                          <a:srgbClr val="00B0F0">
                            <a:shade val="100000"/>
                            <a:satMod val="115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FF0000"/>
                        </a:solidFill>
                        <a:latin typeface="Arial"/>
                      </a:endParaRPr>
                    </a:p>
                  </a:txBody>
                  <a:tcPr marL="9249" marR="9249" marT="92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rgbClr val="00B0F0">
                            <a:shade val="30000"/>
                            <a:satMod val="115000"/>
                          </a:srgbClr>
                        </a:gs>
                        <a:gs pos="50000">
                          <a:srgbClr val="00B0F0">
                            <a:shade val="67500"/>
                            <a:satMod val="115000"/>
                          </a:srgbClr>
                        </a:gs>
                        <a:gs pos="100000">
                          <a:srgbClr val="00B0F0">
                            <a:shade val="100000"/>
                            <a:satMod val="115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9249" marR="9249" marT="92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rgbClr val="00B0F0">
                            <a:shade val="30000"/>
                            <a:satMod val="115000"/>
                          </a:srgbClr>
                        </a:gs>
                        <a:gs pos="50000">
                          <a:srgbClr val="00B0F0">
                            <a:shade val="67500"/>
                            <a:satMod val="115000"/>
                          </a:srgbClr>
                        </a:gs>
                        <a:gs pos="100000">
                          <a:srgbClr val="00B0F0">
                            <a:shade val="100000"/>
                            <a:satMod val="115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latin typeface="Century Gothic"/>
                        </a:rPr>
                        <a:t>VIS</a:t>
                      </a:r>
                    </a:p>
                  </a:txBody>
                  <a:tcPr marL="9249" marR="9249" marT="92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rgbClr val="00B0F0">
                            <a:shade val="30000"/>
                            <a:satMod val="115000"/>
                          </a:srgbClr>
                        </a:gs>
                        <a:gs pos="50000">
                          <a:srgbClr val="00B0F0">
                            <a:shade val="67500"/>
                            <a:satMod val="115000"/>
                          </a:srgbClr>
                        </a:gs>
                        <a:gs pos="100000">
                          <a:srgbClr val="00B0F0">
                            <a:shade val="100000"/>
                            <a:satMod val="115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9249" marR="9249" marT="92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rgbClr val="00B0F0">
                            <a:shade val="30000"/>
                            <a:satMod val="115000"/>
                          </a:srgbClr>
                        </a:gs>
                        <a:gs pos="50000">
                          <a:srgbClr val="00B0F0">
                            <a:shade val="67500"/>
                            <a:satMod val="115000"/>
                          </a:srgbClr>
                        </a:gs>
                        <a:gs pos="100000">
                          <a:srgbClr val="00B0F0">
                            <a:shade val="100000"/>
                            <a:satMod val="115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9249" marR="9249" marT="92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rgbClr val="00B0F0">
                            <a:shade val="30000"/>
                            <a:satMod val="115000"/>
                          </a:srgbClr>
                        </a:gs>
                        <a:gs pos="50000">
                          <a:srgbClr val="00B0F0">
                            <a:shade val="67500"/>
                            <a:satMod val="115000"/>
                          </a:srgbClr>
                        </a:gs>
                        <a:gs pos="100000">
                          <a:srgbClr val="00B0F0">
                            <a:shade val="100000"/>
                            <a:satMod val="115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FF0000"/>
                        </a:solidFill>
                        <a:latin typeface="Arial"/>
                      </a:endParaRPr>
                    </a:p>
                  </a:txBody>
                  <a:tcPr marL="9249" marR="9249" marT="92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rgbClr val="00B0F0">
                            <a:shade val="30000"/>
                            <a:satMod val="115000"/>
                          </a:srgbClr>
                        </a:gs>
                        <a:gs pos="50000">
                          <a:srgbClr val="00B0F0">
                            <a:shade val="67500"/>
                            <a:satMod val="115000"/>
                          </a:srgbClr>
                        </a:gs>
                        <a:gs pos="100000">
                          <a:srgbClr val="00B0F0">
                            <a:shade val="100000"/>
                            <a:satMod val="115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</a:tr>
              <a:tr h="261875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>
                          <a:latin typeface="Century Gothic"/>
                        </a:rPr>
                        <a:t>god.</a:t>
                      </a:r>
                    </a:p>
                  </a:txBody>
                  <a:tcPr marL="9249" marR="9249" marT="92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rgbClr val="00B0F0">
                            <a:shade val="30000"/>
                            <a:satMod val="115000"/>
                          </a:srgbClr>
                        </a:gs>
                        <a:gs pos="50000">
                          <a:srgbClr val="00B0F0">
                            <a:shade val="67500"/>
                            <a:satMod val="115000"/>
                          </a:srgbClr>
                        </a:gs>
                        <a:gs pos="100000">
                          <a:srgbClr val="00B0F0">
                            <a:shade val="100000"/>
                            <a:satMod val="115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>
                          <a:latin typeface="Century Gothic"/>
                        </a:rPr>
                        <a:t>prvi</a:t>
                      </a:r>
                    </a:p>
                  </a:txBody>
                  <a:tcPr marL="9249" marR="9249" marT="92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rgbClr val="00B0F0">
                            <a:shade val="30000"/>
                            <a:satMod val="115000"/>
                          </a:srgbClr>
                        </a:gs>
                        <a:gs pos="50000">
                          <a:srgbClr val="00B0F0">
                            <a:shade val="67500"/>
                            <a:satMod val="115000"/>
                          </a:srgbClr>
                        </a:gs>
                        <a:gs pos="100000">
                          <a:srgbClr val="00B0F0">
                            <a:shade val="100000"/>
                            <a:satMod val="115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 dirty="0" err="1">
                          <a:latin typeface="Century Gothic"/>
                        </a:rPr>
                        <a:t>peti</a:t>
                      </a:r>
                      <a:endParaRPr lang="en-US" sz="1200" b="1" i="0" u="none" strike="noStrike" dirty="0">
                        <a:latin typeface="Century Gothic"/>
                      </a:endParaRPr>
                    </a:p>
                  </a:txBody>
                  <a:tcPr marL="9249" marR="9249" marT="92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rgbClr val="00B0F0">
                            <a:shade val="30000"/>
                            <a:satMod val="115000"/>
                          </a:srgbClr>
                        </a:gs>
                        <a:gs pos="50000">
                          <a:srgbClr val="00B0F0">
                            <a:shade val="67500"/>
                            <a:satMod val="115000"/>
                          </a:srgbClr>
                        </a:gs>
                        <a:gs pos="100000">
                          <a:srgbClr val="00B0F0">
                            <a:shade val="100000"/>
                            <a:satMod val="115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>
                          <a:solidFill>
                            <a:srgbClr val="FF0000"/>
                          </a:solidFill>
                          <a:latin typeface="Century Gothic"/>
                        </a:rPr>
                        <a:t>prosek</a:t>
                      </a:r>
                    </a:p>
                  </a:txBody>
                  <a:tcPr marL="9249" marR="9249" marT="92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rgbClr val="00B0F0">
                            <a:shade val="30000"/>
                            <a:satMod val="115000"/>
                          </a:srgbClr>
                        </a:gs>
                        <a:gs pos="50000">
                          <a:srgbClr val="00B0F0">
                            <a:shade val="67500"/>
                            <a:satMod val="115000"/>
                          </a:srgbClr>
                        </a:gs>
                        <a:gs pos="100000">
                          <a:srgbClr val="00B0F0">
                            <a:shade val="100000"/>
                            <a:satMod val="115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9249" marR="9249" marT="92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rgbClr val="00B0F0">
                            <a:shade val="30000"/>
                            <a:satMod val="115000"/>
                          </a:srgbClr>
                        </a:gs>
                        <a:gs pos="50000">
                          <a:srgbClr val="00B0F0">
                            <a:shade val="67500"/>
                            <a:satMod val="115000"/>
                          </a:srgbClr>
                        </a:gs>
                        <a:gs pos="100000">
                          <a:srgbClr val="00B0F0">
                            <a:shade val="100000"/>
                            <a:satMod val="115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>
                          <a:latin typeface="Century Gothic"/>
                        </a:rPr>
                        <a:t>god.</a:t>
                      </a:r>
                    </a:p>
                  </a:txBody>
                  <a:tcPr marL="9249" marR="9249" marT="92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rgbClr val="00B0F0">
                            <a:shade val="30000"/>
                            <a:satMod val="115000"/>
                          </a:srgbClr>
                        </a:gs>
                        <a:gs pos="50000">
                          <a:srgbClr val="00B0F0">
                            <a:shade val="67500"/>
                            <a:satMod val="115000"/>
                          </a:srgbClr>
                        </a:gs>
                        <a:gs pos="100000">
                          <a:srgbClr val="00B0F0">
                            <a:shade val="100000"/>
                            <a:satMod val="115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>
                          <a:latin typeface="Century Gothic"/>
                        </a:rPr>
                        <a:t>prvi</a:t>
                      </a:r>
                    </a:p>
                  </a:txBody>
                  <a:tcPr marL="9249" marR="9249" marT="92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rgbClr val="00B0F0">
                            <a:shade val="30000"/>
                            <a:satMod val="115000"/>
                          </a:srgbClr>
                        </a:gs>
                        <a:gs pos="50000">
                          <a:srgbClr val="00B0F0">
                            <a:shade val="67500"/>
                            <a:satMod val="115000"/>
                          </a:srgbClr>
                        </a:gs>
                        <a:gs pos="100000">
                          <a:srgbClr val="00B0F0">
                            <a:shade val="100000"/>
                            <a:satMod val="115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>
                          <a:latin typeface="Century Gothic"/>
                        </a:rPr>
                        <a:t>peti</a:t>
                      </a:r>
                    </a:p>
                  </a:txBody>
                  <a:tcPr marL="9249" marR="9249" marT="92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rgbClr val="00B0F0">
                            <a:shade val="30000"/>
                            <a:satMod val="115000"/>
                          </a:srgbClr>
                        </a:gs>
                        <a:gs pos="50000">
                          <a:srgbClr val="00B0F0">
                            <a:shade val="67500"/>
                            <a:satMod val="115000"/>
                          </a:srgbClr>
                        </a:gs>
                        <a:gs pos="100000">
                          <a:srgbClr val="00B0F0">
                            <a:shade val="100000"/>
                            <a:satMod val="115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>
                          <a:solidFill>
                            <a:srgbClr val="FF0000"/>
                          </a:solidFill>
                          <a:latin typeface="Century Gothic"/>
                        </a:rPr>
                        <a:t>prosek</a:t>
                      </a:r>
                    </a:p>
                  </a:txBody>
                  <a:tcPr marL="9249" marR="9249" marT="92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rgbClr val="00B0F0">
                            <a:shade val="30000"/>
                            <a:satMod val="115000"/>
                          </a:srgbClr>
                        </a:gs>
                        <a:gs pos="50000">
                          <a:srgbClr val="00B0F0">
                            <a:shade val="67500"/>
                            <a:satMod val="115000"/>
                          </a:srgbClr>
                        </a:gs>
                        <a:gs pos="100000">
                          <a:srgbClr val="00B0F0">
                            <a:shade val="100000"/>
                            <a:satMod val="115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</a:tr>
              <a:tr h="261875">
                <a:tc>
                  <a:txBody>
                    <a:bodyPr/>
                    <a:lstStyle/>
                    <a:p>
                      <a:pPr algn="l" fontAlgn="b"/>
                      <a:r>
                        <a:rPr lang="sr-Cyrl-RS" sz="1200" b="1" i="0" u="none" strike="noStrike">
                          <a:latin typeface="Century Gothic"/>
                        </a:rPr>
                        <a:t>2013.</a:t>
                      </a:r>
                    </a:p>
                  </a:txBody>
                  <a:tcPr marL="9249" marR="9249" marT="92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rgbClr val="00B0F0">
                            <a:shade val="30000"/>
                            <a:satMod val="115000"/>
                          </a:srgbClr>
                        </a:gs>
                        <a:gs pos="50000">
                          <a:srgbClr val="00B0F0">
                            <a:shade val="67500"/>
                            <a:satMod val="115000"/>
                          </a:srgbClr>
                        </a:gs>
                        <a:gs pos="100000">
                          <a:srgbClr val="00B0F0">
                            <a:shade val="100000"/>
                            <a:satMod val="115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>
                          <a:latin typeface="Century Gothic"/>
                        </a:rPr>
                        <a:t>10,51</a:t>
                      </a:r>
                    </a:p>
                  </a:txBody>
                  <a:tcPr marL="9249" marR="9249" marT="92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rgbClr val="00B0F0">
                            <a:shade val="30000"/>
                            <a:satMod val="115000"/>
                          </a:srgbClr>
                        </a:gs>
                        <a:gs pos="50000">
                          <a:srgbClr val="00B0F0">
                            <a:shade val="67500"/>
                            <a:satMod val="115000"/>
                          </a:srgbClr>
                        </a:gs>
                        <a:gs pos="100000">
                          <a:srgbClr val="00B0F0">
                            <a:shade val="100000"/>
                            <a:satMod val="115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latin typeface="Century Gothic"/>
                        </a:rPr>
                        <a:t>10,97</a:t>
                      </a:r>
                    </a:p>
                  </a:txBody>
                  <a:tcPr marL="9249" marR="9249" marT="92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rgbClr val="00B0F0">
                            <a:shade val="30000"/>
                            <a:satMod val="115000"/>
                          </a:srgbClr>
                        </a:gs>
                        <a:gs pos="50000">
                          <a:srgbClr val="00B0F0">
                            <a:shade val="67500"/>
                            <a:satMod val="115000"/>
                          </a:srgbClr>
                        </a:gs>
                        <a:gs pos="100000">
                          <a:srgbClr val="00B0F0">
                            <a:shade val="100000"/>
                            <a:satMod val="115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solidFill>
                            <a:srgbClr val="FF0000"/>
                          </a:solidFill>
                          <a:latin typeface="Century Gothic"/>
                        </a:rPr>
                        <a:t>10,792</a:t>
                      </a:r>
                    </a:p>
                  </a:txBody>
                  <a:tcPr marL="9249" marR="9249" marT="92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rgbClr val="00B0F0">
                            <a:shade val="30000"/>
                            <a:satMod val="115000"/>
                          </a:srgbClr>
                        </a:gs>
                        <a:gs pos="50000">
                          <a:srgbClr val="00B0F0">
                            <a:shade val="67500"/>
                            <a:satMod val="115000"/>
                          </a:srgbClr>
                        </a:gs>
                        <a:gs pos="100000">
                          <a:srgbClr val="00B0F0">
                            <a:shade val="100000"/>
                            <a:satMod val="115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9249" marR="9249" marT="92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rgbClr val="00B0F0">
                            <a:shade val="30000"/>
                            <a:satMod val="115000"/>
                          </a:srgbClr>
                        </a:gs>
                        <a:gs pos="50000">
                          <a:srgbClr val="00B0F0">
                            <a:shade val="67500"/>
                            <a:satMod val="115000"/>
                          </a:srgbClr>
                        </a:gs>
                        <a:gs pos="100000">
                          <a:srgbClr val="00B0F0">
                            <a:shade val="100000"/>
                            <a:satMod val="115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r-Cyrl-RS" sz="1200" b="1" i="0" u="none" strike="noStrike">
                          <a:latin typeface="Century Gothic"/>
                        </a:rPr>
                        <a:t>2013.</a:t>
                      </a:r>
                    </a:p>
                  </a:txBody>
                  <a:tcPr marL="9249" marR="9249" marT="92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rgbClr val="00B0F0">
                            <a:shade val="30000"/>
                            <a:satMod val="115000"/>
                          </a:srgbClr>
                        </a:gs>
                        <a:gs pos="50000">
                          <a:srgbClr val="00B0F0">
                            <a:shade val="67500"/>
                            <a:satMod val="115000"/>
                          </a:srgbClr>
                        </a:gs>
                        <a:gs pos="100000">
                          <a:srgbClr val="00B0F0">
                            <a:shade val="100000"/>
                            <a:satMod val="115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>
                          <a:latin typeface="Century Gothic"/>
                        </a:rPr>
                        <a:t>2,15</a:t>
                      </a:r>
                    </a:p>
                  </a:txBody>
                  <a:tcPr marL="9249" marR="9249" marT="92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rgbClr val="00B0F0">
                            <a:shade val="30000"/>
                            <a:satMod val="115000"/>
                          </a:srgbClr>
                        </a:gs>
                        <a:gs pos="50000">
                          <a:srgbClr val="00B0F0">
                            <a:shade val="67500"/>
                            <a:satMod val="115000"/>
                          </a:srgbClr>
                        </a:gs>
                        <a:gs pos="100000">
                          <a:srgbClr val="00B0F0">
                            <a:shade val="100000"/>
                            <a:satMod val="115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latin typeface="Century Gothic"/>
                        </a:rPr>
                        <a:t>1,95</a:t>
                      </a:r>
                    </a:p>
                  </a:txBody>
                  <a:tcPr marL="9249" marR="9249" marT="92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rgbClr val="00B0F0">
                            <a:shade val="30000"/>
                            <a:satMod val="115000"/>
                          </a:srgbClr>
                        </a:gs>
                        <a:gs pos="50000">
                          <a:srgbClr val="00B0F0">
                            <a:shade val="67500"/>
                            <a:satMod val="115000"/>
                          </a:srgbClr>
                        </a:gs>
                        <a:gs pos="100000">
                          <a:srgbClr val="00B0F0">
                            <a:shade val="100000"/>
                            <a:satMod val="115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solidFill>
                            <a:srgbClr val="FF0000"/>
                          </a:solidFill>
                          <a:latin typeface="Century Gothic"/>
                        </a:rPr>
                        <a:t>2,025</a:t>
                      </a:r>
                    </a:p>
                  </a:txBody>
                  <a:tcPr marL="9249" marR="9249" marT="92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rgbClr val="00B0F0">
                            <a:shade val="30000"/>
                            <a:satMod val="115000"/>
                          </a:srgbClr>
                        </a:gs>
                        <a:gs pos="50000">
                          <a:srgbClr val="00B0F0">
                            <a:shade val="67500"/>
                            <a:satMod val="115000"/>
                          </a:srgbClr>
                        </a:gs>
                        <a:gs pos="100000">
                          <a:srgbClr val="00B0F0">
                            <a:shade val="100000"/>
                            <a:satMod val="115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</a:tr>
              <a:tr h="261875">
                <a:tc>
                  <a:txBody>
                    <a:bodyPr/>
                    <a:lstStyle/>
                    <a:p>
                      <a:pPr algn="l" fontAlgn="b"/>
                      <a:r>
                        <a:rPr lang="sr-Cyrl-RS" sz="1200" b="1" i="0" u="none" strike="noStrike">
                          <a:latin typeface="Century Gothic"/>
                        </a:rPr>
                        <a:t>2014.</a:t>
                      </a:r>
                    </a:p>
                  </a:txBody>
                  <a:tcPr marL="9249" marR="9249" marT="92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rgbClr val="00B0F0">
                            <a:shade val="30000"/>
                            <a:satMod val="115000"/>
                          </a:srgbClr>
                        </a:gs>
                        <a:gs pos="50000">
                          <a:srgbClr val="00B0F0">
                            <a:shade val="67500"/>
                            <a:satMod val="115000"/>
                          </a:srgbClr>
                        </a:gs>
                        <a:gs pos="100000">
                          <a:srgbClr val="00B0F0">
                            <a:shade val="100000"/>
                            <a:satMod val="115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>
                          <a:latin typeface="Century Gothic"/>
                        </a:rPr>
                        <a:t>10,65</a:t>
                      </a:r>
                    </a:p>
                  </a:txBody>
                  <a:tcPr marL="9249" marR="9249" marT="92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rgbClr val="00B0F0">
                            <a:shade val="30000"/>
                            <a:satMod val="115000"/>
                          </a:srgbClr>
                        </a:gs>
                        <a:gs pos="50000">
                          <a:srgbClr val="00B0F0">
                            <a:shade val="67500"/>
                            <a:satMod val="115000"/>
                          </a:srgbClr>
                        </a:gs>
                        <a:gs pos="100000">
                          <a:srgbClr val="00B0F0">
                            <a:shade val="100000"/>
                            <a:satMod val="115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>
                          <a:latin typeface="Century Gothic"/>
                        </a:rPr>
                        <a:t>11,04</a:t>
                      </a:r>
                    </a:p>
                  </a:txBody>
                  <a:tcPr marL="9249" marR="9249" marT="92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rgbClr val="00B0F0">
                            <a:shade val="30000"/>
                            <a:satMod val="115000"/>
                          </a:srgbClr>
                        </a:gs>
                        <a:gs pos="50000">
                          <a:srgbClr val="00B0F0">
                            <a:shade val="67500"/>
                            <a:satMod val="115000"/>
                          </a:srgbClr>
                        </a:gs>
                        <a:gs pos="100000">
                          <a:srgbClr val="00B0F0">
                            <a:shade val="100000"/>
                            <a:satMod val="115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solidFill>
                            <a:srgbClr val="FF0000"/>
                          </a:solidFill>
                          <a:latin typeface="Century Gothic"/>
                        </a:rPr>
                        <a:t>10,918</a:t>
                      </a:r>
                    </a:p>
                  </a:txBody>
                  <a:tcPr marL="9249" marR="9249" marT="92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rgbClr val="00B0F0">
                            <a:shade val="30000"/>
                            <a:satMod val="115000"/>
                          </a:srgbClr>
                        </a:gs>
                        <a:gs pos="50000">
                          <a:srgbClr val="00B0F0">
                            <a:shade val="67500"/>
                            <a:satMod val="115000"/>
                          </a:srgbClr>
                        </a:gs>
                        <a:gs pos="100000">
                          <a:srgbClr val="00B0F0">
                            <a:shade val="100000"/>
                            <a:satMod val="115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9249" marR="9249" marT="92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rgbClr val="00B0F0">
                            <a:shade val="30000"/>
                            <a:satMod val="115000"/>
                          </a:srgbClr>
                        </a:gs>
                        <a:gs pos="50000">
                          <a:srgbClr val="00B0F0">
                            <a:shade val="67500"/>
                            <a:satMod val="115000"/>
                          </a:srgbClr>
                        </a:gs>
                        <a:gs pos="100000">
                          <a:srgbClr val="00B0F0">
                            <a:shade val="100000"/>
                            <a:satMod val="115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r-Cyrl-RS" sz="1200" b="1" i="0" u="none" strike="noStrike">
                          <a:latin typeface="Century Gothic"/>
                        </a:rPr>
                        <a:t>2014.</a:t>
                      </a:r>
                    </a:p>
                  </a:txBody>
                  <a:tcPr marL="9249" marR="9249" marT="92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rgbClr val="00B0F0">
                            <a:shade val="30000"/>
                            <a:satMod val="115000"/>
                          </a:srgbClr>
                        </a:gs>
                        <a:gs pos="50000">
                          <a:srgbClr val="00B0F0">
                            <a:shade val="67500"/>
                            <a:satMod val="115000"/>
                          </a:srgbClr>
                        </a:gs>
                        <a:gs pos="100000">
                          <a:srgbClr val="00B0F0">
                            <a:shade val="100000"/>
                            <a:satMod val="115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>
                          <a:latin typeface="Century Gothic"/>
                        </a:rPr>
                        <a:t>2,18</a:t>
                      </a:r>
                    </a:p>
                  </a:txBody>
                  <a:tcPr marL="9249" marR="9249" marT="92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rgbClr val="00B0F0">
                            <a:shade val="30000"/>
                            <a:satMod val="115000"/>
                          </a:srgbClr>
                        </a:gs>
                        <a:gs pos="50000">
                          <a:srgbClr val="00B0F0">
                            <a:shade val="67500"/>
                            <a:satMod val="115000"/>
                          </a:srgbClr>
                        </a:gs>
                        <a:gs pos="100000">
                          <a:srgbClr val="00B0F0">
                            <a:shade val="100000"/>
                            <a:satMod val="115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>
                          <a:latin typeface="Century Gothic"/>
                        </a:rPr>
                        <a:t>1,85</a:t>
                      </a:r>
                    </a:p>
                  </a:txBody>
                  <a:tcPr marL="9249" marR="9249" marT="92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rgbClr val="00B0F0">
                            <a:shade val="30000"/>
                            <a:satMod val="115000"/>
                          </a:srgbClr>
                        </a:gs>
                        <a:gs pos="50000">
                          <a:srgbClr val="00B0F0">
                            <a:shade val="67500"/>
                            <a:satMod val="115000"/>
                          </a:srgbClr>
                        </a:gs>
                        <a:gs pos="100000">
                          <a:srgbClr val="00B0F0">
                            <a:shade val="100000"/>
                            <a:satMod val="115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solidFill>
                            <a:srgbClr val="FF0000"/>
                          </a:solidFill>
                          <a:latin typeface="Century Gothic"/>
                        </a:rPr>
                        <a:t>2,007</a:t>
                      </a:r>
                    </a:p>
                  </a:txBody>
                  <a:tcPr marL="9249" marR="9249" marT="92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rgbClr val="00B0F0">
                            <a:shade val="30000"/>
                            <a:satMod val="115000"/>
                          </a:srgbClr>
                        </a:gs>
                        <a:gs pos="50000">
                          <a:srgbClr val="00B0F0">
                            <a:shade val="67500"/>
                            <a:satMod val="115000"/>
                          </a:srgbClr>
                        </a:gs>
                        <a:gs pos="100000">
                          <a:srgbClr val="00B0F0">
                            <a:shade val="100000"/>
                            <a:satMod val="115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</a:tr>
              <a:tr h="261875">
                <a:tc>
                  <a:txBody>
                    <a:bodyPr/>
                    <a:lstStyle/>
                    <a:p>
                      <a:pPr algn="l" fontAlgn="b"/>
                      <a:r>
                        <a:rPr lang="sr-Cyrl-RS" sz="1200" b="1" i="0" u="none" strike="noStrike">
                          <a:latin typeface="Century Gothic"/>
                        </a:rPr>
                        <a:t>2015.</a:t>
                      </a:r>
                    </a:p>
                  </a:txBody>
                  <a:tcPr marL="9249" marR="9249" marT="92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rgbClr val="00B0F0">
                            <a:shade val="30000"/>
                            <a:satMod val="115000"/>
                          </a:srgbClr>
                        </a:gs>
                        <a:gs pos="50000">
                          <a:srgbClr val="00B0F0">
                            <a:shade val="67500"/>
                            <a:satMod val="115000"/>
                          </a:srgbClr>
                        </a:gs>
                        <a:gs pos="100000">
                          <a:srgbClr val="00B0F0">
                            <a:shade val="100000"/>
                            <a:satMod val="115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latin typeface="Century Gothic"/>
                        </a:rPr>
                        <a:t>10,87</a:t>
                      </a:r>
                    </a:p>
                  </a:txBody>
                  <a:tcPr marL="9249" marR="9249" marT="92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rgbClr val="00B0F0">
                            <a:shade val="30000"/>
                            <a:satMod val="115000"/>
                          </a:srgbClr>
                        </a:gs>
                        <a:gs pos="50000">
                          <a:srgbClr val="00B0F0">
                            <a:shade val="67500"/>
                            <a:satMod val="115000"/>
                          </a:srgbClr>
                        </a:gs>
                        <a:gs pos="100000">
                          <a:srgbClr val="00B0F0">
                            <a:shade val="100000"/>
                            <a:satMod val="115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>
                          <a:latin typeface="Century Gothic"/>
                        </a:rPr>
                        <a:t>11,16</a:t>
                      </a:r>
                    </a:p>
                  </a:txBody>
                  <a:tcPr marL="9249" marR="9249" marT="92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rgbClr val="00B0F0">
                            <a:shade val="30000"/>
                            <a:satMod val="115000"/>
                          </a:srgbClr>
                        </a:gs>
                        <a:gs pos="50000">
                          <a:srgbClr val="00B0F0">
                            <a:shade val="67500"/>
                            <a:satMod val="115000"/>
                          </a:srgbClr>
                        </a:gs>
                        <a:gs pos="100000">
                          <a:srgbClr val="00B0F0">
                            <a:shade val="100000"/>
                            <a:satMod val="115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solidFill>
                            <a:srgbClr val="FF0000"/>
                          </a:solidFill>
                          <a:latin typeface="Century Gothic"/>
                        </a:rPr>
                        <a:t>10,982</a:t>
                      </a:r>
                    </a:p>
                  </a:txBody>
                  <a:tcPr marL="9249" marR="9249" marT="92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rgbClr val="00B0F0">
                            <a:shade val="30000"/>
                            <a:satMod val="115000"/>
                          </a:srgbClr>
                        </a:gs>
                        <a:gs pos="50000">
                          <a:srgbClr val="00B0F0">
                            <a:shade val="67500"/>
                            <a:satMod val="115000"/>
                          </a:srgbClr>
                        </a:gs>
                        <a:gs pos="100000">
                          <a:srgbClr val="00B0F0">
                            <a:shade val="100000"/>
                            <a:satMod val="115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9249" marR="9249" marT="92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rgbClr val="00B0F0">
                            <a:shade val="30000"/>
                            <a:satMod val="115000"/>
                          </a:srgbClr>
                        </a:gs>
                        <a:gs pos="50000">
                          <a:srgbClr val="00B0F0">
                            <a:shade val="67500"/>
                            <a:satMod val="115000"/>
                          </a:srgbClr>
                        </a:gs>
                        <a:gs pos="100000">
                          <a:srgbClr val="00B0F0">
                            <a:shade val="100000"/>
                            <a:satMod val="115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r-Cyrl-RS" sz="1200" b="1" i="0" u="none" strike="noStrike">
                          <a:latin typeface="Century Gothic"/>
                        </a:rPr>
                        <a:t>2015.</a:t>
                      </a:r>
                    </a:p>
                  </a:txBody>
                  <a:tcPr marL="9249" marR="9249" marT="92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rgbClr val="00B0F0">
                            <a:shade val="30000"/>
                            <a:satMod val="115000"/>
                          </a:srgbClr>
                        </a:gs>
                        <a:gs pos="50000">
                          <a:srgbClr val="00B0F0">
                            <a:shade val="67500"/>
                            <a:satMod val="115000"/>
                          </a:srgbClr>
                        </a:gs>
                        <a:gs pos="100000">
                          <a:srgbClr val="00B0F0">
                            <a:shade val="100000"/>
                            <a:satMod val="115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latin typeface="Century Gothic"/>
                        </a:rPr>
                        <a:t>2,10</a:t>
                      </a:r>
                    </a:p>
                  </a:txBody>
                  <a:tcPr marL="9249" marR="9249" marT="92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rgbClr val="00B0F0">
                            <a:shade val="30000"/>
                            <a:satMod val="115000"/>
                          </a:srgbClr>
                        </a:gs>
                        <a:gs pos="50000">
                          <a:srgbClr val="00B0F0">
                            <a:shade val="67500"/>
                            <a:satMod val="115000"/>
                          </a:srgbClr>
                        </a:gs>
                        <a:gs pos="100000">
                          <a:srgbClr val="00B0F0">
                            <a:shade val="100000"/>
                            <a:satMod val="115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>
                          <a:latin typeface="Century Gothic"/>
                        </a:rPr>
                        <a:t>1,85</a:t>
                      </a:r>
                    </a:p>
                  </a:txBody>
                  <a:tcPr marL="9249" marR="9249" marT="92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rgbClr val="00B0F0">
                            <a:shade val="30000"/>
                            <a:satMod val="115000"/>
                          </a:srgbClr>
                        </a:gs>
                        <a:gs pos="50000">
                          <a:srgbClr val="00B0F0">
                            <a:shade val="67500"/>
                            <a:satMod val="115000"/>
                          </a:srgbClr>
                        </a:gs>
                        <a:gs pos="100000">
                          <a:srgbClr val="00B0F0">
                            <a:shade val="100000"/>
                            <a:satMod val="115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solidFill>
                            <a:srgbClr val="FF0000"/>
                          </a:solidFill>
                          <a:latin typeface="Century Gothic"/>
                        </a:rPr>
                        <a:t>2,046</a:t>
                      </a:r>
                    </a:p>
                  </a:txBody>
                  <a:tcPr marL="9249" marR="9249" marT="92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rgbClr val="00B0F0">
                            <a:shade val="30000"/>
                            <a:satMod val="115000"/>
                          </a:srgbClr>
                        </a:gs>
                        <a:gs pos="50000">
                          <a:srgbClr val="00B0F0">
                            <a:shade val="67500"/>
                            <a:satMod val="115000"/>
                          </a:srgbClr>
                        </a:gs>
                        <a:gs pos="100000">
                          <a:srgbClr val="00B0F0">
                            <a:shade val="100000"/>
                            <a:satMod val="115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</a:tr>
              <a:tr h="261875">
                <a:tc>
                  <a:txBody>
                    <a:bodyPr/>
                    <a:lstStyle/>
                    <a:p>
                      <a:pPr algn="l" fontAlgn="b"/>
                      <a:r>
                        <a:rPr lang="sr-Cyrl-RS" sz="1200" b="1" i="0" u="none" strike="noStrike">
                          <a:latin typeface="Century Gothic"/>
                        </a:rPr>
                        <a:t>2016. </a:t>
                      </a:r>
                    </a:p>
                  </a:txBody>
                  <a:tcPr marL="9249" marR="9249" marT="92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rgbClr val="00B0F0">
                            <a:shade val="30000"/>
                            <a:satMod val="115000"/>
                          </a:srgbClr>
                        </a:gs>
                        <a:gs pos="50000">
                          <a:srgbClr val="00B0F0">
                            <a:shade val="67500"/>
                            <a:satMod val="115000"/>
                          </a:srgbClr>
                        </a:gs>
                        <a:gs pos="100000">
                          <a:srgbClr val="00B0F0">
                            <a:shade val="100000"/>
                            <a:satMod val="115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latin typeface="Century Gothic"/>
                        </a:rPr>
                        <a:t>10,96</a:t>
                      </a:r>
                    </a:p>
                  </a:txBody>
                  <a:tcPr marL="9249" marR="9249" marT="92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rgbClr val="00B0F0">
                            <a:shade val="30000"/>
                            <a:satMod val="115000"/>
                          </a:srgbClr>
                        </a:gs>
                        <a:gs pos="50000">
                          <a:srgbClr val="00B0F0">
                            <a:shade val="67500"/>
                            <a:satMod val="115000"/>
                          </a:srgbClr>
                        </a:gs>
                        <a:gs pos="100000">
                          <a:srgbClr val="00B0F0">
                            <a:shade val="100000"/>
                            <a:satMod val="115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>
                          <a:latin typeface="Century Gothic"/>
                        </a:rPr>
                        <a:t>11,04</a:t>
                      </a:r>
                    </a:p>
                  </a:txBody>
                  <a:tcPr marL="9249" marR="9249" marT="92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rgbClr val="00B0F0">
                            <a:shade val="30000"/>
                            <a:satMod val="115000"/>
                          </a:srgbClr>
                        </a:gs>
                        <a:gs pos="50000">
                          <a:srgbClr val="00B0F0">
                            <a:shade val="67500"/>
                            <a:satMod val="115000"/>
                          </a:srgbClr>
                        </a:gs>
                        <a:gs pos="100000">
                          <a:srgbClr val="00B0F0">
                            <a:shade val="100000"/>
                            <a:satMod val="115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solidFill>
                            <a:srgbClr val="FF0000"/>
                          </a:solidFill>
                          <a:latin typeface="Century Gothic"/>
                        </a:rPr>
                        <a:t>11,000</a:t>
                      </a:r>
                    </a:p>
                  </a:txBody>
                  <a:tcPr marL="9249" marR="9249" marT="92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rgbClr val="00B0F0">
                            <a:shade val="30000"/>
                            <a:satMod val="115000"/>
                          </a:srgbClr>
                        </a:gs>
                        <a:gs pos="50000">
                          <a:srgbClr val="00B0F0">
                            <a:shade val="67500"/>
                            <a:satMod val="115000"/>
                          </a:srgbClr>
                        </a:gs>
                        <a:gs pos="100000">
                          <a:srgbClr val="00B0F0">
                            <a:shade val="100000"/>
                            <a:satMod val="115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9249" marR="9249" marT="92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rgbClr val="00B0F0">
                            <a:shade val="30000"/>
                            <a:satMod val="115000"/>
                          </a:srgbClr>
                        </a:gs>
                        <a:gs pos="50000">
                          <a:srgbClr val="00B0F0">
                            <a:shade val="67500"/>
                            <a:satMod val="115000"/>
                          </a:srgbClr>
                        </a:gs>
                        <a:gs pos="100000">
                          <a:srgbClr val="00B0F0">
                            <a:shade val="100000"/>
                            <a:satMod val="115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r-Cyrl-RS" sz="1200" b="1" i="0" u="none" strike="noStrike">
                          <a:latin typeface="Century Gothic"/>
                        </a:rPr>
                        <a:t>2016.</a:t>
                      </a:r>
                    </a:p>
                  </a:txBody>
                  <a:tcPr marL="9249" marR="9249" marT="92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rgbClr val="00B0F0">
                            <a:shade val="30000"/>
                            <a:satMod val="115000"/>
                          </a:srgbClr>
                        </a:gs>
                        <a:gs pos="50000">
                          <a:srgbClr val="00B0F0">
                            <a:shade val="67500"/>
                            <a:satMod val="115000"/>
                          </a:srgbClr>
                        </a:gs>
                        <a:gs pos="100000">
                          <a:srgbClr val="00B0F0">
                            <a:shade val="100000"/>
                            <a:satMod val="115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latin typeface="Century Gothic"/>
                        </a:rPr>
                        <a:t>2,10</a:t>
                      </a:r>
                    </a:p>
                  </a:txBody>
                  <a:tcPr marL="9249" marR="9249" marT="92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rgbClr val="00B0F0">
                            <a:shade val="30000"/>
                            <a:satMod val="115000"/>
                          </a:srgbClr>
                        </a:gs>
                        <a:gs pos="50000">
                          <a:srgbClr val="00B0F0">
                            <a:shade val="67500"/>
                            <a:satMod val="115000"/>
                          </a:srgbClr>
                        </a:gs>
                        <a:gs pos="100000">
                          <a:srgbClr val="00B0F0">
                            <a:shade val="100000"/>
                            <a:satMod val="115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>
                          <a:latin typeface="Century Gothic"/>
                        </a:rPr>
                        <a:t>1,90</a:t>
                      </a:r>
                    </a:p>
                  </a:txBody>
                  <a:tcPr marL="9249" marR="9249" marT="92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rgbClr val="00B0F0">
                            <a:shade val="30000"/>
                            <a:satMod val="115000"/>
                          </a:srgbClr>
                        </a:gs>
                        <a:gs pos="50000">
                          <a:srgbClr val="00B0F0">
                            <a:shade val="67500"/>
                            <a:satMod val="115000"/>
                          </a:srgbClr>
                        </a:gs>
                        <a:gs pos="100000">
                          <a:srgbClr val="00B0F0">
                            <a:shade val="100000"/>
                            <a:satMod val="115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solidFill>
                            <a:srgbClr val="FF0000"/>
                          </a:solidFill>
                          <a:latin typeface="Century Gothic"/>
                        </a:rPr>
                        <a:t>1,988</a:t>
                      </a:r>
                    </a:p>
                  </a:txBody>
                  <a:tcPr marL="9249" marR="9249" marT="92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rgbClr val="00B0F0">
                            <a:shade val="30000"/>
                            <a:satMod val="115000"/>
                          </a:srgbClr>
                        </a:gs>
                        <a:gs pos="50000">
                          <a:srgbClr val="00B0F0">
                            <a:shade val="67500"/>
                            <a:satMod val="115000"/>
                          </a:srgbClr>
                        </a:gs>
                        <a:gs pos="100000">
                          <a:srgbClr val="00B0F0">
                            <a:shade val="100000"/>
                            <a:satMod val="115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</a:tr>
              <a:tr h="261875">
                <a:tc>
                  <a:txBody>
                    <a:bodyPr/>
                    <a:lstStyle/>
                    <a:p>
                      <a:pPr algn="l" fontAlgn="b"/>
                      <a:endParaRPr lang="en-US" sz="1200" b="1" i="0" u="none" strike="noStrike">
                        <a:latin typeface="Century Gothic"/>
                      </a:endParaRPr>
                    </a:p>
                  </a:txBody>
                  <a:tcPr marL="9249" marR="9249" marT="92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rgbClr val="00B0F0">
                            <a:shade val="30000"/>
                            <a:satMod val="115000"/>
                          </a:srgbClr>
                        </a:gs>
                        <a:gs pos="50000">
                          <a:srgbClr val="00B0F0">
                            <a:shade val="67500"/>
                            <a:satMod val="115000"/>
                          </a:srgbClr>
                        </a:gs>
                        <a:gs pos="100000">
                          <a:srgbClr val="00B0F0">
                            <a:shade val="100000"/>
                            <a:satMod val="115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50" b="0" i="0" u="none" strike="noStrike">
                        <a:latin typeface="Arial"/>
                      </a:endParaRPr>
                    </a:p>
                  </a:txBody>
                  <a:tcPr marL="9249" marR="9249" marT="92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rgbClr val="00B0F0">
                            <a:shade val="30000"/>
                            <a:satMod val="115000"/>
                          </a:srgbClr>
                        </a:gs>
                        <a:gs pos="50000">
                          <a:srgbClr val="00B0F0">
                            <a:shade val="67500"/>
                            <a:satMod val="115000"/>
                          </a:srgbClr>
                        </a:gs>
                        <a:gs pos="100000">
                          <a:srgbClr val="00B0F0">
                            <a:shade val="100000"/>
                            <a:satMod val="115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50" b="0" i="0" u="none" strike="noStrike" dirty="0">
                        <a:latin typeface="Arial"/>
                      </a:endParaRPr>
                    </a:p>
                  </a:txBody>
                  <a:tcPr marL="9249" marR="9249" marT="92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rgbClr val="00B0F0">
                            <a:shade val="30000"/>
                            <a:satMod val="115000"/>
                          </a:srgbClr>
                        </a:gs>
                        <a:gs pos="50000">
                          <a:srgbClr val="00B0F0">
                            <a:shade val="67500"/>
                            <a:satMod val="115000"/>
                          </a:srgbClr>
                        </a:gs>
                        <a:gs pos="100000">
                          <a:srgbClr val="00B0F0">
                            <a:shade val="100000"/>
                            <a:satMod val="115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50" b="0" i="0" u="none" strike="noStrike" dirty="0">
                        <a:solidFill>
                          <a:srgbClr val="FF0000"/>
                        </a:solidFill>
                        <a:latin typeface="Arial"/>
                      </a:endParaRPr>
                    </a:p>
                  </a:txBody>
                  <a:tcPr marL="9249" marR="9249" marT="92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rgbClr val="00B0F0">
                            <a:shade val="30000"/>
                            <a:satMod val="115000"/>
                          </a:srgbClr>
                        </a:gs>
                        <a:gs pos="50000">
                          <a:srgbClr val="00B0F0">
                            <a:shade val="67500"/>
                            <a:satMod val="115000"/>
                          </a:srgbClr>
                        </a:gs>
                        <a:gs pos="100000">
                          <a:srgbClr val="00B0F0">
                            <a:shade val="100000"/>
                            <a:satMod val="115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9249" marR="9249" marT="92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rgbClr val="00B0F0">
                            <a:shade val="30000"/>
                            <a:satMod val="115000"/>
                          </a:srgbClr>
                        </a:gs>
                        <a:gs pos="50000">
                          <a:srgbClr val="00B0F0">
                            <a:shade val="67500"/>
                            <a:satMod val="115000"/>
                          </a:srgbClr>
                        </a:gs>
                        <a:gs pos="100000">
                          <a:srgbClr val="00B0F0">
                            <a:shade val="100000"/>
                            <a:satMod val="115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1" i="0" u="none" strike="noStrike">
                        <a:latin typeface="Century Gothic"/>
                      </a:endParaRPr>
                    </a:p>
                  </a:txBody>
                  <a:tcPr marL="9249" marR="9249" marT="92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rgbClr val="00B0F0">
                            <a:shade val="30000"/>
                            <a:satMod val="115000"/>
                          </a:srgbClr>
                        </a:gs>
                        <a:gs pos="50000">
                          <a:srgbClr val="00B0F0">
                            <a:shade val="67500"/>
                            <a:satMod val="115000"/>
                          </a:srgbClr>
                        </a:gs>
                        <a:gs pos="100000">
                          <a:srgbClr val="00B0F0">
                            <a:shade val="100000"/>
                            <a:satMod val="115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50" b="0" i="0" u="none" strike="noStrike" dirty="0">
                        <a:latin typeface="Arial"/>
                      </a:endParaRPr>
                    </a:p>
                  </a:txBody>
                  <a:tcPr marL="9249" marR="9249" marT="92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rgbClr val="00B0F0">
                            <a:shade val="30000"/>
                            <a:satMod val="115000"/>
                          </a:srgbClr>
                        </a:gs>
                        <a:gs pos="50000">
                          <a:srgbClr val="00B0F0">
                            <a:shade val="67500"/>
                            <a:satMod val="115000"/>
                          </a:srgbClr>
                        </a:gs>
                        <a:gs pos="100000">
                          <a:srgbClr val="00B0F0">
                            <a:shade val="100000"/>
                            <a:satMod val="115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50" b="0" i="0" u="none" strike="noStrike" dirty="0">
                        <a:latin typeface="Arial"/>
                      </a:endParaRPr>
                    </a:p>
                  </a:txBody>
                  <a:tcPr marL="9249" marR="9249" marT="92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rgbClr val="00B0F0">
                            <a:shade val="30000"/>
                            <a:satMod val="115000"/>
                          </a:srgbClr>
                        </a:gs>
                        <a:gs pos="50000">
                          <a:srgbClr val="00B0F0">
                            <a:shade val="67500"/>
                            <a:satMod val="115000"/>
                          </a:srgbClr>
                        </a:gs>
                        <a:gs pos="100000">
                          <a:srgbClr val="00B0F0">
                            <a:shade val="100000"/>
                            <a:satMod val="115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50" b="0" i="0" u="none" strike="noStrike">
                        <a:solidFill>
                          <a:srgbClr val="FF0000"/>
                        </a:solidFill>
                        <a:latin typeface="Arial"/>
                      </a:endParaRPr>
                    </a:p>
                  </a:txBody>
                  <a:tcPr marL="9249" marR="9249" marT="92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rgbClr val="00B0F0">
                            <a:shade val="30000"/>
                            <a:satMod val="115000"/>
                          </a:srgbClr>
                        </a:gs>
                        <a:gs pos="50000">
                          <a:srgbClr val="00B0F0">
                            <a:shade val="67500"/>
                            <a:satMod val="115000"/>
                          </a:srgbClr>
                        </a:gs>
                        <a:gs pos="100000">
                          <a:srgbClr val="00B0F0">
                            <a:shade val="100000"/>
                            <a:satMod val="115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</a:tr>
              <a:tr h="30342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latin typeface="Century Gothic"/>
                        </a:rPr>
                        <a:t>400m</a:t>
                      </a:r>
                    </a:p>
                  </a:txBody>
                  <a:tcPr marL="9249" marR="9249" marT="92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rgbClr val="00B0F0">
                            <a:shade val="30000"/>
                            <a:satMod val="115000"/>
                          </a:srgbClr>
                        </a:gs>
                        <a:gs pos="50000">
                          <a:srgbClr val="00B0F0">
                            <a:shade val="67500"/>
                            <a:satMod val="115000"/>
                          </a:srgbClr>
                        </a:gs>
                        <a:gs pos="100000">
                          <a:srgbClr val="00B0F0">
                            <a:shade val="100000"/>
                            <a:satMod val="115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50" b="0" i="0" u="none" strike="noStrike">
                        <a:latin typeface="Arial"/>
                      </a:endParaRPr>
                    </a:p>
                  </a:txBody>
                  <a:tcPr marL="9249" marR="9249" marT="92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rgbClr val="00B0F0">
                            <a:shade val="30000"/>
                            <a:satMod val="115000"/>
                          </a:srgbClr>
                        </a:gs>
                        <a:gs pos="50000">
                          <a:srgbClr val="00B0F0">
                            <a:shade val="67500"/>
                            <a:satMod val="115000"/>
                          </a:srgbClr>
                        </a:gs>
                        <a:gs pos="100000">
                          <a:srgbClr val="00B0F0">
                            <a:shade val="100000"/>
                            <a:satMod val="115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50" b="0" i="0" u="none" strike="noStrike">
                        <a:latin typeface="Arial"/>
                      </a:endParaRPr>
                    </a:p>
                  </a:txBody>
                  <a:tcPr marL="9249" marR="9249" marT="92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rgbClr val="00B0F0">
                            <a:shade val="30000"/>
                            <a:satMod val="115000"/>
                          </a:srgbClr>
                        </a:gs>
                        <a:gs pos="50000">
                          <a:srgbClr val="00B0F0">
                            <a:shade val="67500"/>
                            <a:satMod val="115000"/>
                          </a:srgbClr>
                        </a:gs>
                        <a:gs pos="100000">
                          <a:srgbClr val="00B0F0">
                            <a:shade val="100000"/>
                            <a:satMod val="115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50" b="0" i="0" u="none" strike="noStrike" dirty="0">
                        <a:solidFill>
                          <a:srgbClr val="FF0000"/>
                        </a:solidFill>
                        <a:latin typeface="Arial"/>
                      </a:endParaRPr>
                    </a:p>
                  </a:txBody>
                  <a:tcPr marL="9249" marR="9249" marT="92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rgbClr val="00B0F0">
                            <a:shade val="30000"/>
                            <a:satMod val="115000"/>
                          </a:srgbClr>
                        </a:gs>
                        <a:gs pos="50000">
                          <a:srgbClr val="00B0F0">
                            <a:shade val="67500"/>
                            <a:satMod val="115000"/>
                          </a:srgbClr>
                        </a:gs>
                        <a:gs pos="100000">
                          <a:srgbClr val="00B0F0">
                            <a:shade val="100000"/>
                            <a:satMod val="115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9249" marR="9249" marT="92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rgbClr val="00B0F0">
                            <a:shade val="30000"/>
                            <a:satMod val="115000"/>
                          </a:srgbClr>
                        </a:gs>
                        <a:gs pos="50000">
                          <a:srgbClr val="00B0F0">
                            <a:shade val="67500"/>
                            <a:satMod val="115000"/>
                          </a:srgbClr>
                        </a:gs>
                        <a:gs pos="100000">
                          <a:srgbClr val="00B0F0">
                            <a:shade val="100000"/>
                            <a:satMod val="115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latin typeface="Century Gothic"/>
                        </a:rPr>
                        <a:t>DALJ</a:t>
                      </a:r>
                    </a:p>
                  </a:txBody>
                  <a:tcPr marL="9249" marR="9249" marT="92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rgbClr val="00B0F0">
                            <a:shade val="30000"/>
                            <a:satMod val="115000"/>
                          </a:srgbClr>
                        </a:gs>
                        <a:gs pos="50000">
                          <a:srgbClr val="00B0F0">
                            <a:shade val="67500"/>
                            <a:satMod val="115000"/>
                          </a:srgbClr>
                        </a:gs>
                        <a:gs pos="100000">
                          <a:srgbClr val="00B0F0">
                            <a:shade val="100000"/>
                            <a:satMod val="115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50" b="0" i="0" u="none" strike="noStrike">
                        <a:latin typeface="Arial"/>
                      </a:endParaRPr>
                    </a:p>
                  </a:txBody>
                  <a:tcPr marL="9249" marR="9249" marT="92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rgbClr val="00B0F0">
                            <a:shade val="30000"/>
                            <a:satMod val="115000"/>
                          </a:srgbClr>
                        </a:gs>
                        <a:gs pos="50000">
                          <a:srgbClr val="00B0F0">
                            <a:shade val="67500"/>
                            <a:satMod val="115000"/>
                          </a:srgbClr>
                        </a:gs>
                        <a:gs pos="100000">
                          <a:srgbClr val="00B0F0">
                            <a:shade val="100000"/>
                            <a:satMod val="115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50" b="0" i="0" u="none" strike="noStrike" dirty="0">
                        <a:latin typeface="Arial"/>
                      </a:endParaRPr>
                    </a:p>
                  </a:txBody>
                  <a:tcPr marL="9249" marR="9249" marT="92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rgbClr val="00B0F0">
                            <a:shade val="30000"/>
                            <a:satMod val="115000"/>
                          </a:srgbClr>
                        </a:gs>
                        <a:gs pos="50000">
                          <a:srgbClr val="00B0F0">
                            <a:shade val="67500"/>
                            <a:satMod val="115000"/>
                          </a:srgbClr>
                        </a:gs>
                        <a:gs pos="100000">
                          <a:srgbClr val="00B0F0">
                            <a:shade val="100000"/>
                            <a:satMod val="115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50" b="0" i="0" u="none" strike="noStrike" dirty="0">
                        <a:solidFill>
                          <a:srgbClr val="FF0000"/>
                        </a:solidFill>
                        <a:latin typeface="Arial"/>
                      </a:endParaRPr>
                    </a:p>
                  </a:txBody>
                  <a:tcPr marL="9249" marR="9249" marT="92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rgbClr val="00B0F0">
                            <a:shade val="30000"/>
                            <a:satMod val="115000"/>
                          </a:srgbClr>
                        </a:gs>
                        <a:gs pos="50000">
                          <a:srgbClr val="00B0F0">
                            <a:shade val="67500"/>
                            <a:satMod val="115000"/>
                          </a:srgbClr>
                        </a:gs>
                        <a:gs pos="100000">
                          <a:srgbClr val="00B0F0">
                            <a:shade val="100000"/>
                            <a:satMod val="115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</a:tr>
              <a:tr h="261875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>
                          <a:latin typeface="Century Gothic"/>
                        </a:rPr>
                        <a:t>god.</a:t>
                      </a:r>
                    </a:p>
                  </a:txBody>
                  <a:tcPr marL="9249" marR="9249" marT="92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rgbClr val="00B0F0">
                            <a:shade val="30000"/>
                            <a:satMod val="115000"/>
                          </a:srgbClr>
                        </a:gs>
                        <a:gs pos="50000">
                          <a:srgbClr val="00B0F0">
                            <a:shade val="67500"/>
                            <a:satMod val="115000"/>
                          </a:srgbClr>
                        </a:gs>
                        <a:gs pos="100000">
                          <a:srgbClr val="00B0F0">
                            <a:shade val="100000"/>
                            <a:satMod val="115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latin typeface="Century Gothic"/>
                        </a:rPr>
                        <a:t>prvi</a:t>
                      </a:r>
                    </a:p>
                  </a:txBody>
                  <a:tcPr marL="9249" marR="9249" marT="92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rgbClr val="00B0F0">
                            <a:shade val="30000"/>
                            <a:satMod val="115000"/>
                          </a:srgbClr>
                        </a:gs>
                        <a:gs pos="50000">
                          <a:srgbClr val="00B0F0">
                            <a:shade val="67500"/>
                            <a:satMod val="115000"/>
                          </a:srgbClr>
                        </a:gs>
                        <a:gs pos="100000">
                          <a:srgbClr val="00B0F0">
                            <a:shade val="100000"/>
                            <a:satMod val="115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latin typeface="Century Gothic"/>
                        </a:rPr>
                        <a:t>peti</a:t>
                      </a:r>
                    </a:p>
                  </a:txBody>
                  <a:tcPr marL="9249" marR="9249" marT="92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rgbClr val="00B0F0">
                            <a:shade val="30000"/>
                            <a:satMod val="115000"/>
                          </a:srgbClr>
                        </a:gs>
                        <a:gs pos="50000">
                          <a:srgbClr val="00B0F0">
                            <a:shade val="67500"/>
                            <a:satMod val="115000"/>
                          </a:srgbClr>
                        </a:gs>
                        <a:gs pos="100000">
                          <a:srgbClr val="00B0F0">
                            <a:shade val="100000"/>
                            <a:satMod val="115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 dirty="0" err="1">
                          <a:solidFill>
                            <a:srgbClr val="FF0000"/>
                          </a:solidFill>
                          <a:latin typeface="Century Gothic"/>
                        </a:rPr>
                        <a:t>prosek</a:t>
                      </a:r>
                      <a:endParaRPr lang="en-US" sz="1400" b="1" i="0" u="none" strike="noStrike" dirty="0">
                        <a:solidFill>
                          <a:srgbClr val="FF0000"/>
                        </a:solidFill>
                        <a:latin typeface="Century Gothic"/>
                      </a:endParaRPr>
                    </a:p>
                  </a:txBody>
                  <a:tcPr marL="9249" marR="9249" marT="92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rgbClr val="00B0F0">
                            <a:shade val="30000"/>
                            <a:satMod val="115000"/>
                          </a:srgbClr>
                        </a:gs>
                        <a:gs pos="50000">
                          <a:srgbClr val="00B0F0">
                            <a:shade val="67500"/>
                            <a:satMod val="115000"/>
                          </a:srgbClr>
                        </a:gs>
                        <a:gs pos="100000">
                          <a:srgbClr val="00B0F0">
                            <a:shade val="100000"/>
                            <a:satMod val="115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9249" marR="9249" marT="92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rgbClr val="00B0F0">
                            <a:shade val="30000"/>
                            <a:satMod val="115000"/>
                          </a:srgbClr>
                        </a:gs>
                        <a:gs pos="50000">
                          <a:srgbClr val="00B0F0">
                            <a:shade val="67500"/>
                            <a:satMod val="115000"/>
                          </a:srgbClr>
                        </a:gs>
                        <a:gs pos="100000">
                          <a:srgbClr val="00B0F0">
                            <a:shade val="100000"/>
                            <a:satMod val="115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>
                          <a:latin typeface="Century Gothic"/>
                        </a:rPr>
                        <a:t>god.</a:t>
                      </a:r>
                    </a:p>
                  </a:txBody>
                  <a:tcPr marL="9249" marR="9249" marT="92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rgbClr val="00B0F0">
                            <a:shade val="30000"/>
                            <a:satMod val="115000"/>
                          </a:srgbClr>
                        </a:gs>
                        <a:gs pos="50000">
                          <a:srgbClr val="00B0F0">
                            <a:shade val="67500"/>
                            <a:satMod val="115000"/>
                          </a:srgbClr>
                        </a:gs>
                        <a:gs pos="100000">
                          <a:srgbClr val="00B0F0">
                            <a:shade val="100000"/>
                            <a:satMod val="115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latin typeface="Century Gothic"/>
                        </a:rPr>
                        <a:t>prvi</a:t>
                      </a:r>
                    </a:p>
                  </a:txBody>
                  <a:tcPr marL="9249" marR="9249" marT="92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rgbClr val="00B0F0">
                            <a:shade val="30000"/>
                            <a:satMod val="115000"/>
                          </a:srgbClr>
                        </a:gs>
                        <a:gs pos="50000">
                          <a:srgbClr val="00B0F0">
                            <a:shade val="67500"/>
                            <a:satMod val="115000"/>
                          </a:srgbClr>
                        </a:gs>
                        <a:gs pos="100000">
                          <a:srgbClr val="00B0F0">
                            <a:shade val="100000"/>
                            <a:satMod val="115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latin typeface="Century Gothic"/>
                        </a:rPr>
                        <a:t>peti</a:t>
                      </a:r>
                    </a:p>
                  </a:txBody>
                  <a:tcPr marL="9249" marR="9249" marT="92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rgbClr val="00B0F0">
                            <a:shade val="30000"/>
                            <a:satMod val="115000"/>
                          </a:srgbClr>
                        </a:gs>
                        <a:gs pos="50000">
                          <a:srgbClr val="00B0F0">
                            <a:shade val="67500"/>
                            <a:satMod val="115000"/>
                          </a:srgbClr>
                        </a:gs>
                        <a:gs pos="100000">
                          <a:srgbClr val="00B0F0">
                            <a:shade val="100000"/>
                            <a:satMod val="115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 dirty="0" err="1">
                          <a:solidFill>
                            <a:srgbClr val="FF0000"/>
                          </a:solidFill>
                          <a:latin typeface="Century Gothic"/>
                        </a:rPr>
                        <a:t>prosek</a:t>
                      </a:r>
                      <a:endParaRPr lang="en-US" sz="1400" b="1" i="0" u="none" strike="noStrike" dirty="0">
                        <a:solidFill>
                          <a:srgbClr val="FF0000"/>
                        </a:solidFill>
                        <a:latin typeface="Century Gothic"/>
                      </a:endParaRPr>
                    </a:p>
                  </a:txBody>
                  <a:tcPr marL="9249" marR="9249" marT="92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rgbClr val="00B0F0">
                            <a:shade val="30000"/>
                            <a:satMod val="115000"/>
                          </a:srgbClr>
                        </a:gs>
                        <a:gs pos="50000">
                          <a:srgbClr val="00B0F0">
                            <a:shade val="67500"/>
                            <a:satMod val="115000"/>
                          </a:srgbClr>
                        </a:gs>
                        <a:gs pos="100000">
                          <a:srgbClr val="00B0F0">
                            <a:shade val="100000"/>
                            <a:satMod val="115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</a:tr>
              <a:tr h="261875">
                <a:tc>
                  <a:txBody>
                    <a:bodyPr/>
                    <a:lstStyle/>
                    <a:p>
                      <a:pPr algn="l" fontAlgn="b"/>
                      <a:r>
                        <a:rPr lang="sr-Cyrl-RS" sz="1200" b="1" i="0" u="none" strike="noStrike">
                          <a:latin typeface="Century Gothic"/>
                        </a:rPr>
                        <a:t>2013.</a:t>
                      </a:r>
                    </a:p>
                  </a:txBody>
                  <a:tcPr marL="9249" marR="9249" marT="92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rgbClr val="00B0F0">
                            <a:shade val="30000"/>
                            <a:satMod val="115000"/>
                          </a:srgbClr>
                        </a:gs>
                        <a:gs pos="50000">
                          <a:srgbClr val="00B0F0">
                            <a:shade val="67500"/>
                            <a:satMod val="115000"/>
                          </a:srgbClr>
                        </a:gs>
                        <a:gs pos="100000">
                          <a:srgbClr val="00B0F0">
                            <a:shade val="100000"/>
                            <a:satMod val="115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latin typeface="Century Gothic"/>
                        </a:rPr>
                        <a:t>46,98</a:t>
                      </a:r>
                    </a:p>
                  </a:txBody>
                  <a:tcPr marL="9249" marR="9249" marT="92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rgbClr val="00B0F0">
                            <a:shade val="30000"/>
                            <a:satMod val="115000"/>
                          </a:srgbClr>
                        </a:gs>
                        <a:gs pos="50000">
                          <a:srgbClr val="00B0F0">
                            <a:shade val="67500"/>
                            <a:satMod val="115000"/>
                          </a:srgbClr>
                        </a:gs>
                        <a:gs pos="100000">
                          <a:srgbClr val="00B0F0">
                            <a:shade val="100000"/>
                            <a:satMod val="115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latin typeface="Century Gothic"/>
                        </a:rPr>
                        <a:t>50,57</a:t>
                      </a:r>
                    </a:p>
                  </a:txBody>
                  <a:tcPr marL="9249" marR="9249" marT="92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rgbClr val="00B0F0">
                            <a:shade val="30000"/>
                            <a:satMod val="115000"/>
                          </a:srgbClr>
                        </a:gs>
                        <a:gs pos="50000">
                          <a:srgbClr val="00B0F0">
                            <a:shade val="67500"/>
                            <a:satMod val="115000"/>
                          </a:srgbClr>
                        </a:gs>
                        <a:gs pos="100000">
                          <a:srgbClr val="00B0F0">
                            <a:shade val="100000"/>
                            <a:satMod val="115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>
                          <a:solidFill>
                            <a:srgbClr val="FF0000"/>
                          </a:solidFill>
                          <a:latin typeface="Century Gothic"/>
                        </a:rPr>
                        <a:t>48,985</a:t>
                      </a:r>
                    </a:p>
                  </a:txBody>
                  <a:tcPr marL="9249" marR="9249" marT="92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rgbClr val="00B0F0">
                            <a:shade val="30000"/>
                            <a:satMod val="115000"/>
                          </a:srgbClr>
                        </a:gs>
                        <a:gs pos="50000">
                          <a:srgbClr val="00B0F0">
                            <a:shade val="67500"/>
                            <a:satMod val="115000"/>
                          </a:srgbClr>
                        </a:gs>
                        <a:gs pos="100000">
                          <a:srgbClr val="00B0F0">
                            <a:shade val="100000"/>
                            <a:satMod val="115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9249" marR="9249" marT="92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rgbClr val="00B0F0">
                            <a:shade val="30000"/>
                            <a:satMod val="115000"/>
                          </a:srgbClr>
                        </a:gs>
                        <a:gs pos="50000">
                          <a:srgbClr val="00B0F0">
                            <a:shade val="67500"/>
                            <a:satMod val="115000"/>
                          </a:srgbClr>
                        </a:gs>
                        <a:gs pos="100000">
                          <a:srgbClr val="00B0F0">
                            <a:shade val="100000"/>
                            <a:satMod val="115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r-Cyrl-RS" sz="1200" b="1" i="0" u="none" strike="noStrike">
                          <a:latin typeface="Century Gothic"/>
                        </a:rPr>
                        <a:t>2013.</a:t>
                      </a:r>
                    </a:p>
                  </a:txBody>
                  <a:tcPr marL="9249" marR="9249" marT="92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rgbClr val="00B0F0">
                            <a:shade val="30000"/>
                            <a:satMod val="115000"/>
                          </a:srgbClr>
                        </a:gs>
                        <a:gs pos="50000">
                          <a:srgbClr val="00B0F0">
                            <a:shade val="67500"/>
                            <a:satMod val="115000"/>
                          </a:srgbClr>
                        </a:gs>
                        <a:gs pos="100000">
                          <a:srgbClr val="00B0F0">
                            <a:shade val="100000"/>
                            <a:satMod val="115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latin typeface="Century Gothic"/>
                        </a:rPr>
                        <a:t>7,39</a:t>
                      </a:r>
                    </a:p>
                  </a:txBody>
                  <a:tcPr marL="9249" marR="9249" marT="92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rgbClr val="00B0F0">
                            <a:shade val="30000"/>
                            <a:satMod val="115000"/>
                          </a:srgbClr>
                        </a:gs>
                        <a:gs pos="50000">
                          <a:srgbClr val="00B0F0">
                            <a:shade val="67500"/>
                            <a:satMod val="115000"/>
                          </a:srgbClr>
                        </a:gs>
                        <a:gs pos="100000">
                          <a:srgbClr val="00B0F0">
                            <a:shade val="100000"/>
                            <a:satMod val="115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>
                          <a:latin typeface="Century Gothic"/>
                        </a:rPr>
                        <a:t>-</a:t>
                      </a:r>
                    </a:p>
                  </a:txBody>
                  <a:tcPr marL="9249" marR="9249" marT="92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rgbClr val="00B0F0">
                            <a:shade val="30000"/>
                            <a:satMod val="115000"/>
                          </a:srgbClr>
                        </a:gs>
                        <a:gs pos="50000">
                          <a:srgbClr val="00B0F0">
                            <a:shade val="67500"/>
                            <a:satMod val="115000"/>
                          </a:srgbClr>
                        </a:gs>
                        <a:gs pos="100000">
                          <a:srgbClr val="00B0F0">
                            <a:shade val="100000"/>
                            <a:satMod val="115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solidFill>
                            <a:srgbClr val="FF0000"/>
                          </a:solidFill>
                          <a:latin typeface="Century Gothic"/>
                        </a:rPr>
                        <a:t>-</a:t>
                      </a:r>
                    </a:p>
                  </a:txBody>
                  <a:tcPr marL="9249" marR="9249" marT="92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rgbClr val="00B0F0">
                            <a:shade val="30000"/>
                            <a:satMod val="115000"/>
                          </a:srgbClr>
                        </a:gs>
                        <a:gs pos="50000">
                          <a:srgbClr val="00B0F0">
                            <a:shade val="67500"/>
                            <a:satMod val="115000"/>
                          </a:srgbClr>
                        </a:gs>
                        <a:gs pos="100000">
                          <a:srgbClr val="00B0F0">
                            <a:shade val="100000"/>
                            <a:satMod val="115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</a:tr>
              <a:tr h="261875">
                <a:tc>
                  <a:txBody>
                    <a:bodyPr/>
                    <a:lstStyle/>
                    <a:p>
                      <a:pPr algn="l" fontAlgn="b"/>
                      <a:r>
                        <a:rPr lang="sr-Cyrl-RS" sz="1200" b="1" i="0" u="none" strike="noStrike">
                          <a:latin typeface="Century Gothic"/>
                        </a:rPr>
                        <a:t>2014.</a:t>
                      </a:r>
                    </a:p>
                  </a:txBody>
                  <a:tcPr marL="9249" marR="9249" marT="92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rgbClr val="00B0F0">
                            <a:shade val="30000"/>
                            <a:satMod val="115000"/>
                          </a:srgbClr>
                        </a:gs>
                        <a:gs pos="50000">
                          <a:srgbClr val="00B0F0">
                            <a:shade val="67500"/>
                            <a:satMod val="115000"/>
                          </a:srgbClr>
                        </a:gs>
                        <a:gs pos="100000">
                          <a:srgbClr val="00B0F0">
                            <a:shade val="100000"/>
                            <a:satMod val="115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latin typeface="Century Gothic"/>
                        </a:rPr>
                        <a:t>49,19</a:t>
                      </a:r>
                    </a:p>
                  </a:txBody>
                  <a:tcPr marL="9249" marR="9249" marT="92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rgbClr val="00B0F0">
                            <a:shade val="30000"/>
                            <a:satMod val="115000"/>
                          </a:srgbClr>
                        </a:gs>
                        <a:gs pos="50000">
                          <a:srgbClr val="00B0F0">
                            <a:shade val="67500"/>
                            <a:satMod val="115000"/>
                          </a:srgbClr>
                        </a:gs>
                        <a:gs pos="100000">
                          <a:srgbClr val="00B0F0">
                            <a:shade val="100000"/>
                            <a:satMod val="115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latin typeface="Century Gothic"/>
                        </a:rPr>
                        <a:t>50,98</a:t>
                      </a:r>
                    </a:p>
                  </a:txBody>
                  <a:tcPr marL="9249" marR="9249" marT="92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rgbClr val="00B0F0">
                            <a:shade val="30000"/>
                            <a:satMod val="115000"/>
                          </a:srgbClr>
                        </a:gs>
                        <a:gs pos="50000">
                          <a:srgbClr val="00B0F0">
                            <a:shade val="67500"/>
                            <a:satMod val="115000"/>
                          </a:srgbClr>
                        </a:gs>
                        <a:gs pos="100000">
                          <a:srgbClr val="00B0F0">
                            <a:shade val="100000"/>
                            <a:satMod val="115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>
                          <a:solidFill>
                            <a:srgbClr val="FF0000"/>
                          </a:solidFill>
                          <a:latin typeface="Century Gothic"/>
                        </a:rPr>
                        <a:t>50,072</a:t>
                      </a:r>
                    </a:p>
                  </a:txBody>
                  <a:tcPr marL="9249" marR="9249" marT="92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rgbClr val="00B0F0">
                            <a:shade val="30000"/>
                            <a:satMod val="115000"/>
                          </a:srgbClr>
                        </a:gs>
                        <a:gs pos="50000">
                          <a:srgbClr val="00B0F0">
                            <a:shade val="67500"/>
                            <a:satMod val="115000"/>
                          </a:srgbClr>
                        </a:gs>
                        <a:gs pos="100000">
                          <a:srgbClr val="00B0F0">
                            <a:shade val="100000"/>
                            <a:satMod val="115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9249" marR="9249" marT="92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rgbClr val="00B0F0">
                            <a:shade val="30000"/>
                            <a:satMod val="115000"/>
                          </a:srgbClr>
                        </a:gs>
                        <a:gs pos="50000">
                          <a:srgbClr val="00B0F0">
                            <a:shade val="67500"/>
                            <a:satMod val="115000"/>
                          </a:srgbClr>
                        </a:gs>
                        <a:gs pos="100000">
                          <a:srgbClr val="00B0F0">
                            <a:shade val="100000"/>
                            <a:satMod val="115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r-Cyrl-RS" sz="1200" b="1" i="0" u="none" strike="noStrike">
                          <a:latin typeface="Century Gothic"/>
                        </a:rPr>
                        <a:t>2014.</a:t>
                      </a:r>
                    </a:p>
                  </a:txBody>
                  <a:tcPr marL="9249" marR="9249" marT="92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rgbClr val="00B0F0">
                            <a:shade val="30000"/>
                            <a:satMod val="115000"/>
                          </a:srgbClr>
                        </a:gs>
                        <a:gs pos="50000">
                          <a:srgbClr val="00B0F0">
                            <a:shade val="67500"/>
                            <a:satMod val="115000"/>
                          </a:srgbClr>
                        </a:gs>
                        <a:gs pos="100000">
                          <a:srgbClr val="00B0F0">
                            <a:shade val="100000"/>
                            <a:satMod val="115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latin typeface="Century Gothic"/>
                        </a:rPr>
                        <a:t>7,54</a:t>
                      </a:r>
                    </a:p>
                  </a:txBody>
                  <a:tcPr marL="9249" marR="9249" marT="92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rgbClr val="00B0F0">
                            <a:shade val="30000"/>
                            <a:satMod val="115000"/>
                          </a:srgbClr>
                        </a:gs>
                        <a:gs pos="50000">
                          <a:srgbClr val="00B0F0">
                            <a:shade val="67500"/>
                            <a:satMod val="115000"/>
                          </a:srgbClr>
                        </a:gs>
                        <a:gs pos="100000">
                          <a:srgbClr val="00B0F0">
                            <a:shade val="100000"/>
                            <a:satMod val="115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>
                          <a:latin typeface="Century Gothic"/>
                        </a:rPr>
                        <a:t>-</a:t>
                      </a:r>
                    </a:p>
                  </a:txBody>
                  <a:tcPr marL="9249" marR="9249" marT="92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rgbClr val="00B0F0">
                            <a:shade val="30000"/>
                            <a:satMod val="115000"/>
                          </a:srgbClr>
                        </a:gs>
                        <a:gs pos="50000">
                          <a:srgbClr val="00B0F0">
                            <a:shade val="67500"/>
                            <a:satMod val="115000"/>
                          </a:srgbClr>
                        </a:gs>
                        <a:gs pos="100000">
                          <a:srgbClr val="00B0F0">
                            <a:shade val="100000"/>
                            <a:satMod val="115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>
                          <a:solidFill>
                            <a:srgbClr val="FF0000"/>
                          </a:solidFill>
                          <a:latin typeface="Century Gothic"/>
                        </a:rPr>
                        <a:t>-</a:t>
                      </a:r>
                    </a:p>
                  </a:txBody>
                  <a:tcPr marL="9249" marR="9249" marT="92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rgbClr val="00B0F0">
                            <a:shade val="30000"/>
                            <a:satMod val="115000"/>
                          </a:srgbClr>
                        </a:gs>
                        <a:gs pos="50000">
                          <a:srgbClr val="00B0F0">
                            <a:shade val="67500"/>
                            <a:satMod val="115000"/>
                          </a:srgbClr>
                        </a:gs>
                        <a:gs pos="100000">
                          <a:srgbClr val="00B0F0">
                            <a:shade val="100000"/>
                            <a:satMod val="115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</a:tr>
              <a:tr h="261875">
                <a:tc>
                  <a:txBody>
                    <a:bodyPr/>
                    <a:lstStyle/>
                    <a:p>
                      <a:pPr algn="l" fontAlgn="b"/>
                      <a:r>
                        <a:rPr lang="sr-Cyrl-RS" sz="1200" b="1" i="0" u="none" strike="noStrike">
                          <a:latin typeface="Century Gothic"/>
                        </a:rPr>
                        <a:t>2015.</a:t>
                      </a:r>
                    </a:p>
                  </a:txBody>
                  <a:tcPr marL="9249" marR="9249" marT="92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rgbClr val="00B0F0">
                            <a:shade val="30000"/>
                            <a:satMod val="115000"/>
                          </a:srgbClr>
                        </a:gs>
                        <a:gs pos="50000">
                          <a:srgbClr val="00B0F0">
                            <a:shade val="67500"/>
                            <a:satMod val="115000"/>
                          </a:srgbClr>
                        </a:gs>
                        <a:gs pos="100000">
                          <a:srgbClr val="00B0F0">
                            <a:shade val="100000"/>
                            <a:satMod val="115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latin typeface="Century Gothic"/>
                        </a:rPr>
                        <a:t>47,71</a:t>
                      </a:r>
                    </a:p>
                  </a:txBody>
                  <a:tcPr marL="9249" marR="9249" marT="92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rgbClr val="00B0F0">
                            <a:shade val="30000"/>
                            <a:satMod val="115000"/>
                          </a:srgbClr>
                        </a:gs>
                        <a:gs pos="50000">
                          <a:srgbClr val="00B0F0">
                            <a:shade val="67500"/>
                            <a:satMod val="115000"/>
                          </a:srgbClr>
                        </a:gs>
                        <a:gs pos="100000">
                          <a:srgbClr val="00B0F0">
                            <a:shade val="100000"/>
                            <a:satMod val="115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latin typeface="Century Gothic"/>
                        </a:rPr>
                        <a:t>50,47</a:t>
                      </a:r>
                    </a:p>
                  </a:txBody>
                  <a:tcPr marL="9249" marR="9249" marT="92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rgbClr val="00B0F0">
                            <a:shade val="30000"/>
                            <a:satMod val="115000"/>
                          </a:srgbClr>
                        </a:gs>
                        <a:gs pos="50000">
                          <a:srgbClr val="00B0F0">
                            <a:shade val="67500"/>
                            <a:satMod val="115000"/>
                          </a:srgbClr>
                        </a:gs>
                        <a:gs pos="100000">
                          <a:srgbClr val="00B0F0">
                            <a:shade val="100000"/>
                            <a:satMod val="115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>
                          <a:solidFill>
                            <a:srgbClr val="FF0000"/>
                          </a:solidFill>
                          <a:latin typeface="Century Gothic"/>
                        </a:rPr>
                        <a:t>48,948</a:t>
                      </a:r>
                    </a:p>
                  </a:txBody>
                  <a:tcPr marL="9249" marR="9249" marT="92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rgbClr val="00B0F0">
                            <a:shade val="30000"/>
                            <a:satMod val="115000"/>
                          </a:srgbClr>
                        </a:gs>
                        <a:gs pos="50000">
                          <a:srgbClr val="00B0F0">
                            <a:shade val="67500"/>
                            <a:satMod val="115000"/>
                          </a:srgbClr>
                        </a:gs>
                        <a:gs pos="100000">
                          <a:srgbClr val="00B0F0">
                            <a:shade val="100000"/>
                            <a:satMod val="115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9249" marR="9249" marT="92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rgbClr val="00B0F0">
                            <a:shade val="30000"/>
                            <a:satMod val="115000"/>
                          </a:srgbClr>
                        </a:gs>
                        <a:gs pos="50000">
                          <a:srgbClr val="00B0F0">
                            <a:shade val="67500"/>
                            <a:satMod val="115000"/>
                          </a:srgbClr>
                        </a:gs>
                        <a:gs pos="100000">
                          <a:srgbClr val="00B0F0">
                            <a:shade val="100000"/>
                            <a:satMod val="115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r-Cyrl-RS" sz="1200" b="1" i="0" u="none" strike="noStrike">
                          <a:latin typeface="Century Gothic"/>
                        </a:rPr>
                        <a:t>2015.</a:t>
                      </a:r>
                    </a:p>
                  </a:txBody>
                  <a:tcPr marL="9249" marR="9249" marT="92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rgbClr val="00B0F0">
                            <a:shade val="30000"/>
                            <a:satMod val="115000"/>
                          </a:srgbClr>
                        </a:gs>
                        <a:gs pos="50000">
                          <a:srgbClr val="00B0F0">
                            <a:shade val="67500"/>
                            <a:satMod val="115000"/>
                          </a:srgbClr>
                        </a:gs>
                        <a:gs pos="100000">
                          <a:srgbClr val="00B0F0">
                            <a:shade val="100000"/>
                            <a:satMod val="115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latin typeface="Century Gothic"/>
                        </a:rPr>
                        <a:t>7,60</a:t>
                      </a:r>
                    </a:p>
                  </a:txBody>
                  <a:tcPr marL="9249" marR="9249" marT="92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rgbClr val="00B0F0">
                            <a:shade val="30000"/>
                            <a:satMod val="115000"/>
                          </a:srgbClr>
                        </a:gs>
                        <a:gs pos="50000">
                          <a:srgbClr val="00B0F0">
                            <a:shade val="67500"/>
                            <a:satMod val="115000"/>
                          </a:srgbClr>
                        </a:gs>
                        <a:gs pos="100000">
                          <a:srgbClr val="00B0F0">
                            <a:shade val="100000"/>
                            <a:satMod val="115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latin typeface="Century Gothic"/>
                        </a:rPr>
                        <a:t>-</a:t>
                      </a:r>
                    </a:p>
                  </a:txBody>
                  <a:tcPr marL="9249" marR="9249" marT="92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rgbClr val="00B0F0">
                            <a:shade val="30000"/>
                            <a:satMod val="115000"/>
                          </a:srgbClr>
                        </a:gs>
                        <a:gs pos="50000">
                          <a:srgbClr val="00B0F0">
                            <a:shade val="67500"/>
                            <a:satMod val="115000"/>
                          </a:srgbClr>
                        </a:gs>
                        <a:gs pos="100000">
                          <a:srgbClr val="00B0F0">
                            <a:shade val="100000"/>
                            <a:satMod val="115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>
                          <a:solidFill>
                            <a:srgbClr val="FF0000"/>
                          </a:solidFill>
                          <a:latin typeface="Century Gothic"/>
                        </a:rPr>
                        <a:t>-</a:t>
                      </a:r>
                    </a:p>
                  </a:txBody>
                  <a:tcPr marL="9249" marR="9249" marT="92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rgbClr val="00B0F0">
                            <a:shade val="30000"/>
                            <a:satMod val="115000"/>
                          </a:srgbClr>
                        </a:gs>
                        <a:gs pos="50000">
                          <a:srgbClr val="00B0F0">
                            <a:shade val="67500"/>
                            <a:satMod val="115000"/>
                          </a:srgbClr>
                        </a:gs>
                        <a:gs pos="100000">
                          <a:srgbClr val="00B0F0">
                            <a:shade val="100000"/>
                            <a:satMod val="115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</a:tr>
              <a:tr h="261875">
                <a:tc>
                  <a:txBody>
                    <a:bodyPr/>
                    <a:lstStyle/>
                    <a:p>
                      <a:pPr algn="l" fontAlgn="b"/>
                      <a:r>
                        <a:rPr lang="sr-Cyrl-RS" sz="1200" b="1" i="0" u="none" strike="noStrike">
                          <a:latin typeface="Century Gothic"/>
                        </a:rPr>
                        <a:t>2016.</a:t>
                      </a:r>
                    </a:p>
                  </a:txBody>
                  <a:tcPr marL="9249" marR="9249" marT="92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rgbClr val="00B0F0">
                            <a:shade val="30000"/>
                            <a:satMod val="115000"/>
                          </a:srgbClr>
                        </a:gs>
                        <a:gs pos="50000">
                          <a:srgbClr val="00B0F0">
                            <a:shade val="67500"/>
                            <a:satMod val="115000"/>
                          </a:srgbClr>
                        </a:gs>
                        <a:gs pos="100000">
                          <a:srgbClr val="00B0F0">
                            <a:shade val="100000"/>
                            <a:satMod val="115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latin typeface="Century Gothic"/>
                        </a:rPr>
                        <a:t>48,00</a:t>
                      </a:r>
                    </a:p>
                  </a:txBody>
                  <a:tcPr marL="9249" marR="9249" marT="92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rgbClr val="00B0F0">
                            <a:shade val="30000"/>
                            <a:satMod val="115000"/>
                          </a:srgbClr>
                        </a:gs>
                        <a:gs pos="50000">
                          <a:srgbClr val="00B0F0">
                            <a:shade val="67500"/>
                            <a:satMod val="115000"/>
                          </a:srgbClr>
                        </a:gs>
                        <a:gs pos="100000">
                          <a:srgbClr val="00B0F0">
                            <a:shade val="100000"/>
                            <a:satMod val="115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latin typeface="Century Gothic"/>
                        </a:rPr>
                        <a:t>50,42</a:t>
                      </a:r>
                    </a:p>
                  </a:txBody>
                  <a:tcPr marL="9249" marR="9249" marT="92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rgbClr val="00B0F0">
                            <a:shade val="30000"/>
                            <a:satMod val="115000"/>
                          </a:srgbClr>
                        </a:gs>
                        <a:gs pos="50000">
                          <a:srgbClr val="00B0F0">
                            <a:shade val="67500"/>
                            <a:satMod val="115000"/>
                          </a:srgbClr>
                        </a:gs>
                        <a:gs pos="100000">
                          <a:srgbClr val="00B0F0">
                            <a:shade val="100000"/>
                            <a:satMod val="115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>
                          <a:solidFill>
                            <a:srgbClr val="FF0000"/>
                          </a:solidFill>
                          <a:latin typeface="Century Gothic"/>
                        </a:rPr>
                        <a:t>49,710</a:t>
                      </a:r>
                    </a:p>
                  </a:txBody>
                  <a:tcPr marL="9249" marR="9249" marT="92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rgbClr val="00B0F0">
                            <a:shade val="30000"/>
                            <a:satMod val="115000"/>
                          </a:srgbClr>
                        </a:gs>
                        <a:gs pos="50000">
                          <a:srgbClr val="00B0F0">
                            <a:shade val="67500"/>
                            <a:satMod val="115000"/>
                          </a:srgbClr>
                        </a:gs>
                        <a:gs pos="100000">
                          <a:srgbClr val="00B0F0">
                            <a:shade val="100000"/>
                            <a:satMod val="115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9249" marR="9249" marT="92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rgbClr val="00B0F0">
                            <a:shade val="30000"/>
                            <a:satMod val="115000"/>
                          </a:srgbClr>
                        </a:gs>
                        <a:gs pos="50000">
                          <a:srgbClr val="00B0F0">
                            <a:shade val="67500"/>
                            <a:satMod val="115000"/>
                          </a:srgbClr>
                        </a:gs>
                        <a:gs pos="100000">
                          <a:srgbClr val="00B0F0">
                            <a:shade val="100000"/>
                            <a:satMod val="115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r-Cyrl-RS" sz="1200" b="1" i="0" u="none" strike="noStrike">
                          <a:latin typeface="Century Gothic"/>
                        </a:rPr>
                        <a:t>2016.</a:t>
                      </a:r>
                    </a:p>
                  </a:txBody>
                  <a:tcPr marL="9249" marR="9249" marT="92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rgbClr val="00B0F0">
                            <a:shade val="30000"/>
                            <a:satMod val="115000"/>
                          </a:srgbClr>
                        </a:gs>
                        <a:gs pos="50000">
                          <a:srgbClr val="00B0F0">
                            <a:shade val="67500"/>
                            <a:satMod val="115000"/>
                          </a:srgbClr>
                        </a:gs>
                        <a:gs pos="100000">
                          <a:srgbClr val="00B0F0">
                            <a:shade val="100000"/>
                            <a:satMod val="115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latin typeface="Century Gothic"/>
                        </a:rPr>
                        <a:t>7,98</a:t>
                      </a:r>
                    </a:p>
                  </a:txBody>
                  <a:tcPr marL="9249" marR="9249" marT="92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rgbClr val="00B0F0">
                            <a:shade val="30000"/>
                            <a:satMod val="115000"/>
                          </a:srgbClr>
                        </a:gs>
                        <a:gs pos="50000">
                          <a:srgbClr val="00B0F0">
                            <a:shade val="67500"/>
                            <a:satMod val="115000"/>
                          </a:srgbClr>
                        </a:gs>
                        <a:gs pos="100000">
                          <a:srgbClr val="00B0F0">
                            <a:shade val="100000"/>
                            <a:satMod val="115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latin typeface="Century Gothic"/>
                        </a:rPr>
                        <a:t>-</a:t>
                      </a:r>
                    </a:p>
                  </a:txBody>
                  <a:tcPr marL="9249" marR="9249" marT="92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rgbClr val="00B0F0">
                            <a:shade val="30000"/>
                            <a:satMod val="115000"/>
                          </a:srgbClr>
                        </a:gs>
                        <a:gs pos="50000">
                          <a:srgbClr val="00B0F0">
                            <a:shade val="67500"/>
                            <a:satMod val="115000"/>
                          </a:srgbClr>
                        </a:gs>
                        <a:gs pos="100000">
                          <a:srgbClr val="00B0F0">
                            <a:shade val="100000"/>
                            <a:satMod val="115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>
                          <a:solidFill>
                            <a:srgbClr val="FF0000"/>
                          </a:solidFill>
                          <a:latin typeface="Century Gothic"/>
                        </a:rPr>
                        <a:t>-</a:t>
                      </a:r>
                    </a:p>
                  </a:txBody>
                  <a:tcPr marL="9249" marR="9249" marT="92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rgbClr val="00B0F0">
                            <a:shade val="30000"/>
                            <a:satMod val="115000"/>
                          </a:srgbClr>
                        </a:gs>
                        <a:gs pos="50000">
                          <a:srgbClr val="00B0F0">
                            <a:shade val="67500"/>
                            <a:satMod val="115000"/>
                          </a:srgbClr>
                        </a:gs>
                        <a:gs pos="100000">
                          <a:srgbClr val="00B0F0">
                            <a:shade val="100000"/>
                            <a:satMod val="115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</a:tr>
              <a:tr h="261875">
                <a:tc>
                  <a:txBody>
                    <a:bodyPr/>
                    <a:lstStyle/>
                    <a:p>
                      <a:pPr algn="l" fontAlgn="b"/>
                      <a:endParaRPr lang="en-US" sz="1200" b="1" i="0" u="none" strike="noStrike">
                        <a:latin typeface="Century Gothic"/>
                      </a:endParaRPr>
                    </a:p>
                  </a:txBody>
                  <a:tcPr marL="9249" marR="9249" marT="92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rgbClr val="00B0F0">
                            <a:shade val="30000"/>
                            <a:satMod val="115000"/>
                          </a:srgbClr>
                        </a:gs>
                        <a:gs pos="50000">
                          <a:srgbClr val="00B0F0">
                            <a:shade val="67500"/>
                            <a:satMod val="115000"/>
                          </a:srgbClr>
                        </a:gs>
                        <a:gs pos="100000">
                          <a:srgbClr val="00B0F0">
                            <a:shade val="100000"/>
                            <a:satMod val="115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9249" marR="9249" marT="92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rgbClr val="00B0F0">
                            <a:shade val="30000"/>
                            <a:satMod val="115000"/>
                          </a:srgbClr>
                        </a:gs>
                        <a:gs pos="50000">
                          <a:srgbClr val="00B0F0">
                            <a:shade val="67500"/>
                            <a:satMod val="115000"/>
                          </a:srgbClr>
                        </a:gs>
                        <a:gs pos="100000">
                          <a:srgbClr val="00B0F0">
                            <a:shade val="100000"/>
                            <a:satMod val="115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9249" marR="9249" marT="92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rgbClr val="00B0F0">
                            <a:shade val="30000"/>
                            <a:satMod val="115000"/>
                          </a:srgbClr>
                        </a:gs>
                        <a:gs pos="50000">
                          <a:srgbClr val="00B0F0">
                            <a:shade val="67500"/>
                            <a:satMod val="115000"/>
                          </a:srgbClr>
                        </a:gs>
                        <a:gs pos="100000">
                          <a:srgbClr val="00B0F0">
                            <a:shade val="100000"/>
                            <a:satMod val="115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FF0000"/>
                        </a:solidFill>
                        <a:latin typeface="Arial"/>
                      </a:endParaRPr>
                    </a:p>
                  </a:txBody>
                  <a:tcPr marL="9249" marR="9249" marT="92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rgbClr val="00B0F0">
                            <a:shade val="30000"/>
                            <a:satMod val="115000"/>
                          </a:srgbClr>
                        </a:gs>
                        <a:gs pos="50000">
                          <a:srgbClr val="00B0F0">
                            <a:shade val="67500"/>
                            <a:satMod val="115000"/>
                          </a:srgbClr>
                        </a:gs>
                        <a:gs pos="100000">
                          <a:srgbClr val="00B0F0">
                            <a:shade val="100000"/>
                            <a:satMod val="115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9249" marR="9249" marT="92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rgbClr val="00B0F0">
                            <a:shade val="30000"/>
                            <a:satMod val="115000"/>
                          </a:srgbClr>
                        </a:gs>
                        <a:gs pos="50000">
                          <a:srgbClr val="00B0F0">
                            <a:shade val="67500"/>
                            <a:satMod val="115000"/>
                          </a:srgbClr>
                        </a:gs>
                        <a:gs pos="100000">
                          <a:srgbClr val="00B0F0">
                            <a:shade val="100000"/>
                            <a:satMod val="115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1" i="0" u="none" strike="noStrike">
                        <a:latin typeface="Century Gothic"/>
                      </a:endParaRPr>
                    </a:p>
                  </a:txBody>
                  <a:tcPr marL="9249" marR="9249" marT="92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rgbClr val="00B0F0">
                            <a:shade val="30000"/>
                            <a:satMod val="115000"/>
                          </a:srgbClr>
                        </a:gs>
                        <a:gs pos="50000">
                          <a:srgbClr val="00B0F0">
                            <a:shade val="67500"/>
                            <a:satMod val="115000"/>
                          </a:srgbClr>
                        </a:gs>
                        <a:gs pos="100000">
                          <a:srgbClr val="00B0F0">
                            <a:shade val="100000"/>
                            <a:satMod val="115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50" b="0" i="0" u="none" strike="noStrike">
                        <a:latin typeface="Arial"/>
                      </a:endParaRPr>
                    </a:p>
                  </a:txBody>
                  <a:tcPr marL="9249" marR="9249" marT="92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rgbClr val="00B0F0">
                            <a:shade val="30000"/>
                            <a:satMod val="115000"/>
                          </a:srgbClr>
                        </a:gs>
                        <a:gs pos="50000">
                          <a:srgbClr val="00B0F0">
                            <a:shade val="67500"/>
                            <a:satMod val="115000"/>
                          </a:srgbClr>
                        </a:gs>
                        <a:gs pos="100000">
                          <a:srgbClr val="00B0F0">
                            <a:shade val="100000"/>
                            <a:satMod val="115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50" b="0" i="0" u="none" strike="noStrike">
                        <a:latin typeface="Arial"/>
                      </a:endParaRPr>
                    </a:p>
                  </a:txBody>
                  <a:tcPr marL="9249" marR="9249" marT="92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rgbClr val="00B0F0">
                            <a:shade val="30000"/>
                            <a:satMod val="115000"/>
                          </a:srgbClr>
                        </a:gs>
                        <a:gs pos="50000">
                          <a:srgbClr val="00B0F0">
                            <a:shade val="67500"/>
                            <a:satMod val="115000"/>
                          </a:srgbClr>
                        </a:gs>
                        <a:gs pos="100000">
                          <a:srgbClr val="00B0F0">
                            <a:shade val="100000"/>
                            <a:satMod val="115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50" b="0" i="0" u="none" strike="noStrike" dirty="0">
                        <a:solidFill>
                          <a:srgbClr val="FF0000"/>
                        </a:solidFill>
                        <a:latin typeface="Arial"/>
                      </a:endParaRPr>
                    </a:p>
                  </a:txBody>
                  <a:tcPr marL="9249" marR="9249" marT="92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rgbClr val="00B0F0">
                            <a:shade val="30000"/>
                            <a:satMod val="115000"/>
                          </a:srgbClr>
                        </a:gs>
                        <a:gs pos="50000">
                          <a:srgbClr val="00B0F0">
                            <a:shade val="67500"/>
                            <a:satMod val="115000"/>
                          </a:srgbClr>
                        </a:gs>
                        <a:gs pos="100000">
                          <a:srgbClr val="00B0F0">
                            <a:shade val="100000"/>
                            <a:satMod val="115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</a:tr>
              <a:tr h="303420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latin typeface="Century Gothic"/>
                        </a:rPr>
                        <a:t>1500m</a:t>
                      </a:r>
                    </a:p>
                  </a:txBody>
                  <a:tcPr marL="9249" marR="9249" marT="92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rgbClr val="00B0F0">
                            <a:shade val="30000"/>
                            <a:satMod val="115000"/>
                          </a:srgbClr>
                        </a:gs>
                        <a:gs pos="50000">
                          <a:srgbClr val="00B0F0">
                            <a:shade val="67500"/>
                            <a:satMod val="115000"/>
                          </a:srgbClr>
                        </a:gs>
                        <a:gs pos="100000">
                          <a:srgbClr val="00B0F0">
                            <a:shade val="100000"/>
                            <a:satMod val="115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9249" marR="9249" marT="92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rgbClr val="00B0F0">
                            <a:shade val="30000"/>
                            <a:satMod val="115000"/>
                          </a:srgbClr>
                        </a:gs>
                        <a:gs pos="50000">
                          <a:srgbClr val="00B0F0">
                            <a:shade val="67500"/>
                            <a:satMod val="115000"/>
                          </a:srgbClr>
                        </a:gs>
                        <a:gs pos="100000">
                          <a:srgbClr val="00B0F0">
                            <a:shade val="100000"/>
                            <a:satMod val="115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FF0000"/>
                        </a:solidFill>
                        <a:latin typeface="Arial"/>
                      </a:endParaRPr>
                    </a:p>
                  </a:txBody>
                  <a:tcPr marL="9249" marR="9249" marT="92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rgbClr val="00B0F0">
                            <a:shade val="30000"/>
                            <a:satMod val="115000"/>
                          </a:srgbClr>
                        </a:gs>
                        <a:gs pos="50000">
                          <a:srgbClr val="00B0F0">
                            <a:shade val="67500"/>
                            <a:satMod val="115000"/>
                          </a:srgbClr>
                        </a:gs>
                        <a:gs pos="100000">
                          <a:srgbClr val="00B0F0">
                            <a:shade val="100000"/>
                            <a:satMod val="115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9249" marR="9249" marT="92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rgbClr val="00B0F0">
                            <a:shade val="30000"/>
                            <a:satMod val="115000"/>
                          </a:srgbClr>
                        </a:gs>
                        <a:gs pos="50000">
                          <a:srgbClr val="00B0F0">
                            <a:shade val="67500"/>
                            <a:satMod val="115000"/>
                          </a:srgbClr>
                        </a:gs>
                        <a:gs pos="100000">
                          <a:srgbClr val="00B0F0">
                            <a:shade val="100000"/>
                            <a:satMod val="115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>
                          <a:latin typeface="Century Gothic"/>
                        </a:rPr>
                        <a:t>KUGLA</a:t>
                      </a:r>
                    </a:p>
                  </a:txBody>
                  <a:tcPr marL="9249" marR="9249" marT="92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rgbClr val="00B0F0">
                            <a:shade val="30000"/>
                            <a:satMod val="115000"/>
                          </a:srgbClr>
                        </a:gs>
                        <a:gs pos="50000">
                          <a:srgbClr val="00B0F0">
                            <a:shade val="67500"/>
                            <a:satMod val="115000"/>
                          </a:srgbClr>
                        </a:gs>
                        <a:gs pos="100000">
                          <a:srgbClr val="00B0F0">
                            <a:shade val="100000"/>
                            <a:satMod val="115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050" b="0" i="0" u="none" strike="noStrike">
                        <a:latin typeface="Arial"/>
                      </a:endParaRPr>
                    </a:p>
                  </a:txBody>
                  <a:tcPr marL="9249" marR="9249" marT="92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rgbClr val="00B0F0">
                            <a:shade val="30000"/>
                            <a:satMod val="115000"/>
                          </a:srgbClr>
                        </a:gs>
                        <a:gs pos="50000">
                          <a:srgbClr val="00B0F0">
                            <a:shade val="67500"/>
                            <a:satMod val="115000"/>
                          </a:srgbClr>
                        </a:gs>
                        <a:gs pos="100000">
                          <a:srgbClr val="00B0F0">
                            <a:shade val="100000"/>
                            <a:satMod val="115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50" b="0" i="0" u="none" strike="noStrike" dirty="0">
                        <a:solidFill>
                          <a:srgbClr val="FF0000"/>
                        </a:solidFill>
                        <a:latin typeface="Arial"/>
                      </a:endParaRPr>
                    </a:p>
                  </a:txBody>
                  <a:tcPr marL="9249" marR="9249" marT="92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rgbClr val="00B0F0">
                            <a:shade val="30000"/>
                            <a:satMod val="115000"/>
                          </a:srgbClr>
                        </a:gs>
                        <a:gs pos="50000">
                          <a:srgbClr val="00B0F0">
                            <a:shade val="67500"/>
                            <a:satMod val="115000"/>
                          </a:srgbClr>
                        </a:gs>
                        <a:gs pos="100000">
                          <a:srgbClr val="00B0F0">
                            <a:shade val="100000"/>
                            <a:satMod val="115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</a:tr>
              <a:tr h="261875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>
                          <a:latin typeface="Century Gothic"/>
                        </a:rPr>
                        <a:t>god.</a:t>
                      </a:r>
                    </a:p>
                  </a:txBody>
                  <a:tcPr marL="9249" marR="9249" marT="92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rgbClr val="00B0F0">
                            <a:shade val="30000"/>
                            <a:satMod val="115000"/>
                          </a:srgbClr>
                        </a:gs>
                        <a:gs pos="50000">
                          <a:srgbClr val="00B0F0">
                            <a:shade val="67500"/>
                            <a:satMod val="115000"/>
                          </a:srgbClr>
                        </a:gs>
                        <a:gs pos="100000">
                          <a:srgbClr val="00B0F0">
                            <a:shade val="100000"/>
                            <a:satMod val="115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>
                          <a:latin typeface="Century Gothic"/>
                        </a:rPr>
                        <a:t>prvi</a:t>
                      </a:r>
                    </a:p>
                  </a:txBody>
                  <a:tcPr marL="9249" marR="9249" marT="92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rgbClr val="00B0F0">
                            <a:shade val="30000"/>
                            <a:satMod val="115000"/>
                          </a:srgbClr>
                        </a:gs>
                        <a:gs pos="50000">
                          <a:srgbClr val="00B0F0">
                            <a:shade val="67500"/>
                            <a:satMod val="115000"/>
                          </a:srgbClr>
                        </a:gs>
                        <a:gs pos="100000">
                          <a:srgbClr val="00B0F0">
                            <a:shade val="100000"/>
                            <a:satMod val="115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>
                          <a:latin typeface="Century Gothic"/>
                        </a:rPr>
                        <a:t>peti</a:t>
                      </a:r>
                    </a:p>
                  </a:txBody>
                  <a:tcPr marL="9249" marR="9249" marT="92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rgbClr val="00B0F0">
                            <a:shade val="30000"/>
                            <a:satMod val="115000"/>
                          </a:srgbClr>
                        </a:gs>
                        <a:gs pos="50000">
                          <a:srgbClr val="00B0F0">
                            <a:shade val="67500"/>
                            <a:satMod val="115000"/>
                          </a:srgbClr>
                        </a:gs>
                        <a:gs pos="100000">
                          <a:srgbClr val="00B0F0">
                            <a:shade val="100000"/>
                            <a:satMod val="115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 dirty="0" err="1">
                          <a:solidFill>
                            <a:srgbClr val="FF0000"/>
                          </a:solidFill>
                          <a:latin typeface="Century Gothic"/>
                        </a:rPr>
                        <a:t>prosek</a:t>
                      </a:r>
                      <a:endParaRPr lang="en-US" sz="1200" b="1" i="0" u="none" strike="noStrike" dirty="0">
                        <a:solidFill>
                          <a:srgbClr val="FF0000"/>
                        </a:solidFill>
                        <a:latin typeface="Century Gothic"/>
                      </a:endParaRPr>
                    </a:p>
                  </a:txBody>
                  <a:tcPr marL="9249" marR="9249" marT="92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rgbClr val="00B0F0">
                            <a:shade val="30000"/>
                            <a:satMod val="115000"/>
                          </a:srgbClr>
                        </a:gs>
                        <a:gs pos="50000">
                          <a:srgbClr val="00B0F0">
                            <a:shade val="67500"/>
                            <a:satMod val="115000"/>
                          </a:srgbClr>
                        </a:gs>
                        <a:gs pos="100000">
                          <a:srgbClr val="00B0F0">
                            <a:shade val="100000"/>
                            <a:satMod val="115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9249" marR="9249" marT="92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rgbClr val="00B0F0">
                            <a:shade val="30000"/>
                            <a:satMod val="115000"/>
                          </a:srgbClr>
                        </a:gs>
                        <a:gs pos="50000">
                          <a:srgbClr val="00B0F0">
                            <a:shade val="67500"/>
                            <a:satMod val="115000"/>
                          </a:srgbClr>
                        </a:gs>
                        <a:gs pos="100000">
                          <a:srgbClr val="00B0F0">
                            <a:shade val="100000"/>
                            <a:satMod val="115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>
                          <a:latin typeface="Century Gothic"/>
                        </a:rPr>
                        <a:t>god.</a:t>
                      </a:r>
                    </a:p>
                  </a:txBody>
                  <a:tcPr marL="9249" marR="9249" marT="92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rgbClr val="00B0F0">
                            <a:shade val="30000"/>
                            <a:satMod val="115000"/>
                          </a:srgbClr>
                        </a:gs>
                        <a:gs pos="50000">
                          <a:srgbClr val="00B0F0">
                            <a:shade val="67500"/>
                            <a:satMod val="115000"/>
                          </a:srgbClr>
                        </a:gs>
                        <a:gs pos="100000">
                          <a:srgbClr val="00B0F0">
                            <a:shade val="100000"/>
                            <a:satMod val="115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latin typeface="Century Gothic"/>
                        </a:rPr>
                        <a:t>prvi</a:t>
                      </a:r>
                    </a:p>
                  </a:txBody>
                  <a:tcPr marL="9249" marR="9249" marT="92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rgbClr val="00B0F0">
                            <a:shade val="30000"/>
                            <a:satMod val="115000"/>
                          </a:srgbClr>
                        </a:gs>
                        <a:gs pos="50000">
                          <a:srgbClr val="00B0F0">
                            <a:shade val="67500"/>
                            <a:satMod val="115000"/>
                          </a:srgbClr>
                        </a:gs>
                        <a:gs pos="100000">
                          <a:srgbClr val="00B0F0">
                            <a:shade val="100000"/>
                            <a:satMod val="115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latin typeface="Century Gothic"/>
                        </a:rPr>
                        <a:t>peti</a:t>
                      </a:r>
                    </a:p>
                  </a:txBody>
                  <a:tcPr marL="9249" marR="9249" marT="92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rgbClr val="00B0F0">
                            <a:shade val="30000"/>
                            <a:satMod val="115000"/>
                          </a:srgbClr>
                        </a:gs>
                        <a:gs pos="50000">
                          <a:srgbClr val="00B0F0">
                            <a:shade val="67500"/>
                            <a:satMod val="115000"/>
                          </a:srgbClr>
                        </a:gs>
                        <a:gs pos="100000">
                          <a:srgbClr val="00B0F0">
                            <a:shade val="100000"/>
                            <a:satMod val="115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 dirty="0" err="1">
                          <a:solidFill>
                            <a:srgbClr val="FF0000"/>
                          </a:solidFill>
                          <a:latin typeface="Century Gothic"/>
                        </a:rPr>
                        <a:t>prosek</a:t>
                      </a:r>
                      <a:endParaRPr lang="en-US" sz="1400" b="1" i="0" u="none" strike="noStrike" dirty="0">
                        <a:solidFill>
                          <a:srgbClr val="FF0000"/>
                        </a:solidFill>
                        <a:latin typeface="Century Gothic"/>
                      </a:endParaRPr>
                    </a:p>
                  </a:txBody>
                  <a:tcPr marL="9249" marR="9249" marT="92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rgbClr val="00B0F0">
                            <a:shade val="30000"/>
                            <a:satMod val="115000"/>
                          </a:srgbClr>
                        </a:gs>
                        <a:gs pos="50000">
                          <a:srgbClr val="00B0F0">
                            <a:shade val="67500"/>
                            <a:satMod val="115000"/>
                          </a:srgbClr>
                        </a:gs>
                        <a:gs pos="100000">
                          <a:srgbClr val="00B0F0">
                            <a:shade val="100000"/>
                            <a:satMod val="115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</a:tr>
              <a:tr h="261875">
                <a:tc>
                  <a:txBody>
                    <a:bodyPr/>
                    <a:lstStyle/>
                    <a:p>
                      <a:pPr algn="l" fontAlgn="b"/>
                      <a:r>
                        <a:rPr lang="sr-Cyrl-RS" sz="1200" b="1" i="0" u="none" strike="noStrike">
                          <a:latin typeface="Century Gothic"/>
                        </a:rPr>
                        <a:t>2013.</a:t>
                      </a:r>
                    </a:p>
                  </a:txBody>
                  <a:tcPr marL="9249" marR="9249" marT="92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rgbClr val="00B0F0">
                            <a:shade val="30000"/>
                            <a:satMod val="115000"/>
                          </a:srgbClr>
                        </a:gs>
                        <a:gs pos="50000">
                          <a:srgbClr val="00B0F0">
                            <a:shade val="67500"/>
                            <a:satMod val="115000"/>
                          </a:srgbClr>
                        </a:gs>
                        <a:gs pos="100000">
                          <a:srgbClr val="00B0F0">
                            <a:shade val="100000"/>
                            <a:satMod val="115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latin typeface="Century Gothic"/>
                        </a:rPr>
                        <a:t>3:46,41</a:t>
                      </a:r>
                    </a:p>
                  </a:txBody>
                  <a:tcPr marL="9249" marR="9249" marT="92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rgbClr val="00B0F0">
                            <a:shade val="30000"/>
                            <a:satMod val="115000"/>
                          </a:srgbClr>
                        </a:gs>
                        <a:gs pos="50000">
                          <a:srgbClr val="00B0F0">
                            <a:shade val="67500"/>
                            <a:satMod val="115000"/>
                          </a:srgbClr>
                        </a:gs>
                        <a:gs pos="100000">
                          <a:srgbClr val="00B0F0">
                            <a:shade val="100000"/>
                            <a:satMod val="115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latin typeface="Century Gothic"/>
                        </a:rPr>
                        <a:t>3:55,75</a:t>
                      </a:r>
                    </a:p>
                  </a:txBody>
                  <a:tcPr marL="9249" marR="9249" marT="92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rgbClr val="00B0F0">
                            <a:shade val="30000"/>
                            <a:satMod val="115000"/>
                          </a:srgbClr>
                        </a:gs>
                        <a:gs pos="50000">
                          <a:srgbClr val="00B0F0">
                            <a:shade val="67500"/>
                            <a:satMod val="115000"/>
                          </a:srgbClr>
                        </a:gs>
                        <a:gs pos="100000">
                          <a:srgbClr val="00B0F0">
                            <a:shade val="100000"/>
                            <a:satMod val="115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 dirty="0">
                          <a:solidFill>
                            <a:srgbClr val="FF0000"/>
                          </a:solidFill>
                          <a:latin typeface="Century Gothic"/>
                        </a:rPr>
                        <a:t>3:51,90</a:t>
                      </a:r>
                    </a:p>
                  </a:txBody>
                  <a:tcPr marL="9249" marR="9249" marT="92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rgbClr val="00B0F0">
                            <a:shade val="30000"/>
                            <a:satMod val="115000"/>
                          </a:srgbClr>
                        </a:gs>
                        <a:gs pos="50000">
                          <a:srgbClr val="00B0F0">
                            <a:shade val="67500"/>
                            <a:satMod val="115000"/>
                          </a:srgbClr>
                        </a:gs>
                        <a:gs pos="100000">
                          <a:srgbClr val="00B0F0">
                            <a:shade val="100000"/>
                            <a:satMod val="115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9249" marR="9249" marT="92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rgbClr val="00B0F0">
                            <a:shade val="30000"/>
                            <a:satMod val="115000"/>
                          </a:srgbClr>
                        </a:gs>
                        <a:gs pos="50000">
                          <a:srgbClr val="00B0F0">
                            <a:shade val="67500"/>
                            <a:satMod val="115000"/>
                          </a:srgbClr>
                        </a:gs>
                        <a:gs pos="100000">
                          <a:srgbClr val="00B0F0">
                            <a:shade val="100000"/>
                            <a:satMod val="115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r-Cyrl-RS" sz="1200" b="1" i="0" u="none" strike="noStrike">
                          <a:latin typeface="Century Gothic"/>
                        </a:rPr>
                        <a:t>2013.</a:t>
                      </a:r>
                    </a:p>
                  </a:txBody>
                  <a:tcPr marL="9249" marR="9249" marT="92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rgbClr val="00B0F0">
                            <a:shade val="30000"/>
                            <a:satMod val="115000"/>
                          </a:srgbClr>
                        </a:gs>
                        <a:gs pos="50000">
                          <a:srgbClr val="00B0F0">
                            <a:shade val="67500"/>
                            <a:satMod val="115000"/>
                          </a:srgbClr>
                        </a:gs>
                        <a:gs pos="100000">
                          <a:srgbClr val="00B0F0">
                            <a:shade val="100000"/>
                            <a:satMod val="115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latin typeface="Century Gothic"/>
                        </a:rPr>
                        <a:t>15,75</a:t>
                      </a:r>
                    </a:p>
                  </a:txBody>
                  <a:tcPr marL="9249" marR="9249" marT="92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rgbClr val="00B0F0">
                            <a:shade val="30000"/>
                            <a:satMod val="115000"/>
                          </a:srgbClr>
                        </a:gs>
                        <a:gs pos="50000">
                          <a:srgbClr val="00B0F0">
                            <a:shade val="67500"/>
                            <a:satMod val="115000"/>
                          </a:srgbClr>
                        </a:gs>
                        <a:gs pos="100000">
                          <a:srgbClr val="00B0F0">
                            <a:shade val="100000"/>
                            <a:satMod val="115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>
                          <a:latin typeface="Century Gothic"/>
                        </a:rPr>
                        <a:t>-</a:t>
                      </a:r>
                    </a:p>
                  </a:txBody>
                  <a:tcPr marL="9249" marR="9249" marT="92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rgbClr val="00B0F0">
                            <a:shade val="30000"/>
                            <a:satMod val="115000"/>
                          </a:srgbClr>
                        </a:gs>
                        <a:gs pos="50000">
                          <a:srgbClr val="00B0F0">
                            <a:shade val="67500"/>
                            <a:satMod val="115000"/>
                          </a:srgbClr>
                        </a:gs>
                        <a:gs pos="100000">
                          <a:srgbClr val="00B0F0">
                            <a:shade val="100000"/>
                            <a:satMod val="115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>
                          <a:solidFill>
                            <a:srgbClr val="FF0000"/>
                          </a:solidFill>
                          <a:latin typeface="Century Gothic"/>
                        </a:rPr>
                        <a:t>-</a:t>
                      </a:r>
                    </a:p>
                  </a:txBody>
                  <a:tcPr marL="9249" marR="9249" marT="92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rgbClr val="00B0F0">
                            <a:shade val="30000"/>
                            <a:satMod val="115000"/>
                          </a:srgbClr>
                        </a:gs>
                        <a:gs pos="50000">
                          <a:srgbClr val="00B0F0">
                            <a:shade val="67500"/>
                            <a:satMod val="115000"/>
                          </a:srgbClr>
                        </a:gs>
                        <a:gs pos="100000">
                          <a:srgbClr val="00B0F0">
                            <a:shade val="100000"/>
                            <a:satMod val="115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</a:tr>
              <a:tr h="261875">
                <a:tc>
                  <a:txBody>
                    <a:bodyPr/>
                    <a:lstStyle/>
                    <a:p>
                      <a:pPr algn="l" fontAlgn="b"/>
                      <a:r>
                        <a:rPr lang="sr-Cyrl-RS" sz="1200" b="1" i="0" u="none" strike="noStrike">
                          <a:latin typeface="Century Gothic"/>
                        </a:rPr>
                        <a:t>2014.</a:t>
                      </a:r>
                    </a:p>
                  </a:txBody>
                  <a:tcPr marL="9249" marR="9249" marT="92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rgbClr val="00B0F0">
                            <a:shade val="30000"/>
                            <a:satMod val="115000"/>
                          </a:srgbClr>
                        </a:gs>
                        <a:gs pos="50000">
                          <a:srgbClr val="00B0F0">
                            <a:shade val="67500"/>
                            <a:satMod val="115000"/>
                          </a:srgbClr>
                        </a:gs>
                        <a:gs pos="100000">
                          <a:srgbClr val="00B0F0">
                            <a:shade val="100000"/>
                            <a:satMod val="115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latin typeface="Century Gothic"/>
                        </a:rPr>
                        <a:t>3:47,79</a:t>
                      </a:r>
                    </a:p>
                  </a:txBody>
                  <a:tcPr marL="9249" marR="9249" marT="92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rgbClr val="00B0F0">
                            <a:shade val="30000"/>
                            <a:satMod val="115000"/>
                          </a:srgbClr>
                        </a:gs>
                        <a:gs pos="50000">
                          <a:srgbClr val="00B0F0">
                            <a:shade val="67500"/>
                            <a:satMod val="115000"/>
                          </a:srgbClr>
                        </a:gs>
                        <a:gs pos="100000">
                          <a:srgbClr val="00B0F0">
                            <a:shade val="100000"/>
                            <a:satMod val="115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latin typeface="Century Gothic"/>
                        </a:rPr>
                        <a:t>3:57,00</a:t>
                      </a:r>
                    </a:p>
                  </a:txBody>
                  <a:tcPr marL="9249" marR="9249" marT="92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rgbClr val="00B0F0">
                            <a:shade val="30000"/>
                            <a:satMod val="115000"/>
                          </a:srgbClr>
                        </a:gs>
                        <a:gs pos="50000">
                          <a:srgbClr val="00B0F0">
                            <a:shade val="67500"/>
                            <a:satMod val="115000"/>
                          </a:srgbClr>
                        </a:gs>
                        <a:gs pos="100000">
                          <a:srgbClr val="00B0F0">
                            <a:shade val="100000"/>
                            <a:satMod val="115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 dirty="0">
                          <a:solidFill>
                            <a:srgbClr val="FF0000"/>
                          </a:solidFill>
                          <a:latin typeface="Century Gothic"/>
                        </a:rPr>
                        <a:t>3:53,88</a:t>
                      </a:r>
                    </a:p>
                  </a:txBody>
                  <a:tcPr marL="9249" marR="9249" marT="92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rgbClr val="00B0F0">
                            <a:shade val="30000"/>
                            <a:satMod val="115000"/>
                          </a:srgbClr>
                        </a:gs>
                        <a:gs pos="50000">
                          <a:srgbClr val="00B0F0">
                            <a:shade val="67500"/>
                            <a:satMod val="115000"/>
                          </a:srgbClr>
                        </a:gs>
                        <a:gs pos="100000">
                          <a:srgbClr val="00B0F0">
                            <a:shade val="100000"/>
                            <a:satMod val="115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9249" marR="9249" marT="92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rgbClr val="00B0F0">
                            <a:shade val="30000"/>
                            <a:satMod val="115000"/>
                          </a:srgbClr>
                        </a:gs>
                        <a:gs pos="50000">
                          <a:srgbClr val="00B0F0">
                            <a:shade val="67500"/>
                            <a:satMod val="115000"/>
                          </a:srgbClr>
                        </a:gs>
                        <a:gs pos="100000">
                          <a:srgbClr val="00B0F0">
                            <a:shade val="100000"/>
                            <a:satMod val="115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r-Cyrl-RS" sz="1200" b="1" i="0" u="none" strike="noStrike">
                          <a:latin typeface="Century Gothic"/>
                        </a:rPr>
                        <a:t>2014.</a:t>
                      </a:r>
                    </a:p>
                  </a:txBody>
                  <a:tcPr marL="9249" marR="9249" marT="92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rgbClr val="00B0F0">
                            <a:shade val="30000"/>
                            <a:satMod val="115000"/>
                          </a:srgbClr>
                        </a:gs>
                        <a:gs pos="50000">
                          <a:srgbClr val="00B0F0">
                            <a:shade val="67500"/>
                            <a:satMod val="115000"/>
                          </a:srgbClr>
                        </a:gs>
                        <a:gs pos="100000">
                          <a:srgbClr val="00B0F0">
                            <a:shade val="100000"/>
                            <a:satMod val="115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latin typeface="Century Gothic"/>
                        </a:rPr>
                        <a:t>15,54</a:t>
                      </a:r>
                    </a:p>
                  </a:txBody>
                  <a:tcPr marL="9249" marR="9249" marT="92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rgbClr val="00B0F0">
                            <a:shade val="30000"/>
                            <a:satMod val="115000"/>
                          </a:srgbClr>
                        </a:gs>
                        <a:gs pos="50000">
                          <a:srgbClr val="00B0F0">
                            <a:shade val="67500"/>
                            <a:satMod val="115000"/>
                          </a:srgbClr>
                        </a:gs>
                        <a:gs pos="100000">
                          <a:srgbClr val="00B0F0">
                            <a:shade val="100000"/>
                            <a:satMod val="115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latin typeface="Century Gothic"/>
                        </a:rPr>
                        <a:t>-</a:t>
                      </a:r>
                    </a:p>
                  </a:txBody>
                  <a:tcPr marL="9249" marR="9249" marT="92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rgbClr val="00B0F0">
                            <a:shade val="30000"/>
                            <a:satMod val="115000"/>
                          </a:srgbClr>
                        </a:gs>
                        <a:gs pos="50000">
                          <a:srgbClr val="00B0F0">
                            <a:shade val="67500"/>
                            <a:satMod val="115000"/>
                          </a:srgbClr>
                        </a:gs>
                        <a:gs pos="100000">
                          <a:srgbClr val="00B0F0">
                            <a:shade val="100000"/>
                            <a:satMod val="115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>
                          <a:solidFill>
                            <a:srgbClr val="FF0000"/>
                          </a:solidFill>
                          <a:latin typeface="Century Gothic"/>
                        </a:rPr>
                        <a:t>-</a:t>
                      </a:r>
                    </a:p>
                  </a:txBody>
                  <a:tcPr marL="9249" marR="9249" marT="92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rgbClr val="00B0F0">
                            <a:shade val="30000"/>
                            <a:satMod val="115000"/>
                          </a:srgbClr>
                        </a:gs>
                        <a:gs pos="50000">
                          <a:srgbClr val="00B0F0">
                            <a:shade val="67500"/>
                            <a:satMod val="115000"/>
                          </a:srgbClr>
                        </a:gs>
                        <a:gs pos="100000">
                          <a:srgbClr val="00B0F0">
                            <a:shade val="100000"/>
                            <a:satMod val="115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</a:tr>
              <a:tr h="261875">
                <a:tc>
                  <a:txBody>
                    <a:bodyPr/>
                    <a:lstStyle/>
                    <a:p>
                      <a:pPr algn="l" fontAlgn="b"/>
                      <a:r>
                        <a:rPr lang="sr-Cyrl-RS" sz="1200" b="1" i="0" u="none" strike="noStrike">
                          <a:latin typeface="Century Gothic"/>
                        </a:rPr>
                        <a:t>2015.</a:t>
                      </a:r>
                    </a:p>
                  </a:txBody>
                  <a:tcPr marL="9249" marR="9249" marT="92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rgbClr val="00B0F0">
                            <a:shade val="30000"/>
                            <a:satMod val="115000"/>
                          </a:srgbClr>
                        </a:gs>
                        <a:gs pos="50000">
                          <a:srgbClr val="00B0F0">
                            <a:shade val="67500"/>
                            <a:satMod val="115000"/>
                          </a:srgbClr>
                        </a:gs>
                        <a:gs pos="100000">
                          <a:srgbClr val="00B0F0">
                            <a:shade val="100000"/>
                            <a:satMod val="115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latin typeface="Century Gothic"/>
                        </a:rPr>
                        <a:t>3:52,76</a:t>
                      </a:r>
                    </a:p>
                  </a:txBody>
                  <a:tcPr marL="9249" marR="9249" marT="92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rgbClr val="00B0F0">
                            <a:shade val="30000"/>
                            <a:satMod val="115000"/>
                          </a:srgbClr>
                        </a:gs>
                        <a:gs pos="50000">
                          <a:srgbClr val="00B0F0">
                            <a:shade val="67500"/>
                            <a:satMod val="115000"/>
                          </a:srgbClr>
                        </a:gs>
                        <a:gs pos="100000">
                          <a:srgbClr val="00B0F0">
                            <a:shade val="100000"/>
                            <a:satMod val="115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latin typeface="Century Gothic"/>
                        </a:rPr>
                        <a:t>4:02,11</a:t>
                      </a:r>
                    </a:p>
                  </a:txBody>
                  <a:tcPr marL="9249" marR="9249" marT="92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rgbClr val="00B0F0">
                            <a:shade val="30000"/>
                            <a:satMod val="115000"/>
                          </a:srgbClr>
                        </a:gs>
                        <a:gs pos="50000">
                          <a:srgbClr val="00B0F0">
                            <a:shade val="67500"/>
                            <a:satMod val="115000"/>
                          </a:srgbClr>
                        </a:gs>
                        <a:gs pos="100000">
                          <a:srgbClr val="00B0F0">
                            <a:shade val="100000"/>
                            <a:satMod val="115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 dirty="0">
                          <a:solidFill>
                            <a:srgbClr val="FF0000"/>
                          </a:solidFill>
                          <a:latin typeface="Century Gothic"/>
                        </a:rPr>
                        <a:t>3:54,03</a:t>
                      </a:r>
                    </a:p>
                  </a:txBody>
                  <a:tcPr marL="9249" marR="9249" marT="92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rgbClr val="00B0F0">
                            <a:shade val="30000"/>
                            <a:satMod val="115000"/>
                          </a:srgbClr>
                        </a:gs>
                        <a:gs pos="50000">
                          <a:srgbClr val="00B0F0">
                            <a:shade val="67500"/>
                            <a:satMod val="115000"/>
                          </a:srgbClr>
                        </a:gs>
                        <a:gs pos="100000">
                          <a:srgbClr val="00B0F0">
                            <a:shade val="100000"/>
                            <a:satMod val="115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9249" marR="9249" marT="92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rgbClr val="00B0F0">
                            <a:shade val="30000"/>
                            <a:satMod val="115000"/>
                          </a:srgbClr>
                        </a:gs>
                        <a:gs pos="50000">
                          <a:srgbClr val="00B0F0">
                            <a:shade val="67500"/>
                            <a:satMod val="115000"/>
                          </a:srgbClr>
                        </a:gs>
                        <a:gs pos="100000">
                          <a:srgbClr val="00B0F0">
                            <a:shade val="100000"/>
                            <a:satMod val="115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r-Cyrl-RS" sz="1200" b="1" i="0" u="none" strike="noStrike">
                          <a:latin typeface="Century Gothic"/>
                        </a:rPr>
                        <a:t>2015.</a:t>
                      </a:r>
                    </a:p>
                  </a:txBody>
                  <a:tcPr marL="9249" marR="9249" marT="92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rgbClr val="00B0F0">
                            <a:shade val="30000"/>
                            <a:satMod val="115000"/>
                          </a:srgbClr>
                        </a:gs>
                        <a:gs pos="50000">
                          <a:srgbClr val="00B0F0">
                            <a:shade val="67500"/>
                            <a:satMod val="115000"/>
                          </a:srgbClr>
                        </a:gs>
                        <a:gs pos="100000">
                          <a:srgbClr val="00B0F0">
                            <a:shade val="100000"/>
                            <a:satMod val="115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>
                          <a:latin typeface="Century Gothic"/>
                        </a:rPr>
                        <a:t>15,63</a:t>
                      </a:r>
                    </a:p>
                  </a:txBody>
                  <a:tcPr marL="9249" marR="9249" marT="92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rgbClr val="00B0F0">
                            <a:shade val="30000"/>
                            <a:satMod val="115000"/>
                          </a:srgbClr>
                        </a:gs>
                        <a:gs pos="50000">
                          <a:srgbClr val="00B0F0">
                            <a:shade val="67500"/>
                            <a:satMod val="115000"/>
                          </a:srgbClr>
                        </a:gs>
                        <a:gs pos="100000">
                          <a:srgbClr val="00B0F0">
                            <a:shade val="100000"/>
                            <a:satMod val="115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latin typeface="Century Gothic"/>
                        </a:rPr>
                        <a:t>13,30</a:t>
                      </a:r>
                    </a:p>
                  </a:txBody>
                  <a:tcPr marL="9249" marR="9249" marT="92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rgbClr val="00B0F0">
                            <a:shade val="30000"/>
                            <a:satMod val="115000"/>
                          </a:srgbClr>
                        </a:gs>
                        <a:gs pos="50000">
                          <a:srgbClr val="00B0F0">
                            <a:shade val="67500"/>
                            <a:satMod val="115000"/>
                          </a:srgbClr>
                        </a:gs>
                        <a:gs pos="100000">
                          <a:srgbClr val="00B0F0">
                            <a:shade val="100000"/>
                            <a:satMod val="115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>
                          <a:solidFill>
                            <a:srgbClr val="FF0000"/>
                          </a:solidFill>
                          <a:latin typeface="Century Gothic"/>
                        </a:rPr>
                        <a:t>14,344</a:t>
                      </a:r>
                    </a:p>
                  </a:txBody>
                  <a:tcPr marL="9249" marR="9249" marT="92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rgbClr val="00B0F0">
                            <a:shade val="30000"/>
                            <a:satMod val="115000"/>
                          </a:srgbClr>
                        </a:gs>
                        <a:gs pos="50000">
                          <a:srgbClr val="00B0F0">
                            <a:shade val="67500"/>
                            <a:satMod val="115000"/>
                          </a:srgbClr>
                        </a:gs>
                        <a:gs pos="100000">
                          <a:srgbClr val="00B0F0">
                            <a:shade val="100000"/>
                            <a:satMod val="115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</a:tr>
              <a:tr h="261875">
                <a:tc>
                  <a:txBody>
                    <a:bodyPr/>
                    <a:lstStyle/>
                    <a:p>
                      <a:pPr algn="l" fontAlgn="b"/>
                      <a:r>
                        <a:rPr lang="sr-Cyrl-RS" sz="1200" b="1" i="0" u="none" strike="noStrike">
                          <a:latin typeface="Century Gothic"/>
                        </a:rPr>
                        <a:t>2016. </a:t>
                      </a:r>
                    </a:p>
                  </a:txBody>
                  <a:tcPr marL="9249" marR="9249" marT="92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rgbClr val="00B0F0">
                            <a:shade val="30000"/>
                            <a:satMod val="115000"/>
                          </a:srgbClr>
                        </a:gs>
                        <a:gs pos="50000">
                          <a:srgbClr val="00B0F0">
                            <a:shade val="67500"/>
                            <a:satMod val="115000"/>
                          </a:srgbClr>
                        </a:gs>
                        <a:gs pos="100000">
                          <a:srgbClr val="00B0F0">
                            <a:shade val="100000"/>
                            <a:satMod val="115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latin typeface="Century Gothic"/>
                        </a:rPr>
                        <a:t>3:47,40</a:t>
                      </a:r>
                    </a:p>
                  </a:txBody>
                  <a:tcPr marL="9249" marR="9249" marT="92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rgbClr val="00B0F0">
                            <a:shade val="30000"/>
                            <a:satMod val="115000"/>
                          </a:srgbClr>
                        </a:gs>
                        <a:gs pos="50000">
                          <a:srgbClr val="00B0F0">
                            <a:shade val="67500"/>
                            <a:satMod val="115000"/>
                          </a:srgbClr>
                        </a:gs>
                        <a:gs pos="100000">
                          <a:srgbClr val="00B0F0">
                            <a:shade val="100000"/>
                            <a:satMod val="115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latin typeface="Century Gothic"/>
                        </a:rPr>
                        <a:t>4:00,11</a:t>
                      </a:r>
                    </a:p>
                  </a:txBody>
                  <a:tcPr marL="9249" marR="9249" marT="92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rgbClr val="00B0F0">
                            <a:shade val="30000"/>
                            <a:satMod val="115000"/>
                          </a:srgbClr>
                        </a:gs>
                        <a:gs pos="50000">
                          <a:srgbClr val="00B0F0">
                            <a:shade val="67500"/>
                            <a:satMod val="115000"/>
                          </a:srgbClr>
                        </a:gs>
                        <a:gs pos="100000">
                          <a:srgbClr val="00B0F0">
                            <a:shade val="100000"/>
                            <a:satMod val="115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 dirty="0">
                          <a:solidFill>
                            <a:srgbClr val="FF0000"/>
                          </a:solidFill>
                          <a:latin typeface="Century Gothic"/>
                        </a:rPr>
                        <a:t>3:58,55</a:t>
                      </a:r>
                    </a:p>
                  </a:txBody>
                  <a:tcPr marL="9249" marR="9249" marT="92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rgbClr val="00B0F0">
                            <a:shade val="30000"/>
                            <a:satMod val="115000"/>
                          </a:srgbClr>
                        </a:gs>
                        <a:gs pos="50000">
                          <a:srgbClr val="00B0F0">
                            <a:shade val="67500"/>
                            <a:satMod val="115000"/>
                          </a:srgbClr>
                        </a:gs>
                        <a:gs pos="100000">
                          <a:srgbClr val="00B0F0">
                            <a:shade val="100000"/>
                            <a:satMod val="115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9249" marR="9249" marT="92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rgbClr val="00B0F0">
                            <a:shade val="30000"/>
                            <a:satMod val="115000"/>
                          </a:srgbClr>
                        </a:gs>
                        <a:gs pos="50000">
                          <a:srgbClr val="00B0F0">
                            <a:shade val="67500"/>
                            <a:satMod val="115000"/>
                          </a:srgbClr>
                        </a:gs>
                        <a:gs pos="100000">
                          <a:srgbClr val="00B0F0">
                            <a:shade val="100000"/>
                            <a:satMod val="115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r-Cyrl-RS" sz="1200" b="1" i="0" u="none" strike="noStrike">
                          <a:latin typeface="Century Gothic"/>
                        </a:rPr>
                        <a:t>2016.</a:t>
                      </a:r>
                    </a:p>
                  </a:txBody>
                  <a:tcPr marL="9249" marR="9249" marT="92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rgbClr val="00B0F0">
                            <a:shade val="30000"/>
                            <a:satMod val="115000"/>
                          </a:srgbClr>
                        </a:gs>
                        <a:gs pos="50000">
                          <a:srgbClr val="00B0F0">
                            <a:shade val="67500"/>
                            <a:satMod val="115000"/>
                          </a:srgbClr>
                        </a:gs>
                        <a:gs pos="100000">
                          <a:srgbClr val="00B0F0">
                            <a:shade val="100000"/>
                            <a:satMod val="115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latin typeface="Century Gothic"/>
                        </a:rPr>
                        <a:t>18,77</a:t>
                      </a:r>
                    </a:p>
                  </a:txBody>
                  <a:tcPr marL="9249" marR="9249" marT="92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rgbClr val="00B0F0">
                            <a:shade val="30000"/>
                            <a:satMod val="115000"/>
                          </a:srgbClr>
                        </a:gs>
                        <a:gs pos="50000">
                          <a:srgbClr val="00B0F0">
                            <a:shade val="67500"/>
                            <a:satMod val="115000"/>
                          </a:srgbClr>
                        </a:gs>
                        <a:gs pos="100000">
                          <a:srgbClr val="00B0F0">
                            <a:shade val="100000"/>
                            <a:satMod val="115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latin typeface="Century Gothic"/>
                        </a:rPr>
                        <a:t>13,26</a:t>
                      </a:r>
                    </a:p>
                  </a:txBody>
                  <a:tcPr marL="9249" marR="9249" marT="92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rgbClr val="00B0F0">
                            <a:shade val="30000"/>
                            <a:satMod val="115000"/>
                          </a:srgbClr>
                        </a:gs>
                        <a:gs pos="50000">
                          <a:srgbClr val="00B0F0">
                            <a:shade val="67500"/>
                            <a:satMod val="115000"/>
                          </a:srgbClr>
                        </a:gs>
                        <a:gs pos="100000">
                          <a:srgbClr val="00B0F0">
                            <a:shade val="100000"/>
                            <a:satMod val="115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>
                          <a:solidFill>
                            <a:srgbClr val="FF0000"/>
                          </a:solidFill>
                          <a:latin typeface="Century Gothic"/>
                        </a:rPr>
                        <a:t>14,672</a:t>
                      </a:r>
                    </a:p>
                  </a:txBody>
                  <a:tcPr marL="9249" marR="9249" marT="92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rgbClr val="00B0F0">
                            <a:shade val="30000"/>
                            <a:satMod val="115000"/>
                          </a:srgbClr>
                        </a:gs>
                        <a:gs pos="50000">
                          <a:srgbClr val="00B0F0">
                            <a:shade val="67500"/>
                            <a:satMod val="115000"/>
                          </a:srgbClr>
                        </a:gs>
                        <a:gs pos="100000">
                          <a:srgbClr val="00B0F0">
                            <a:shade val="100000"/>
                            <a:satMod val="115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3429000" y="990600"/>
          <a:ext cx="5141531" cy="5333999"/>
        </p:xfrm>
        <a:graphic>
          <a:graphicData uri="http://schemas.openxmlformats.org/drawingml/2006/table">
            <a:tbl>
              <a:tblPr/>
              <a:tblGrid>
                <a:gridCol w="680676"/>
                <a:gridCol w="583436"/>
                <a:gridCol w="583436"/>
                <a:gridCol w="583436"/>
                <a:gridCol w="376803"/>
                <a:gridCol w="583436"/>
                <a:gridCol w="583436"/>
                <a:gridCol w="583436"/>
                <a:gridCol w="583436"/>
              </a:tblGrid>
              <a:tr h="287161">
                <a:tc>
                  <a:txBody>
                    <a:bodyPr/>
                    <a:lstStyle/>
                    <a:p>
                      <a:pPr algn="l" fontAlgn="b"/>
                      <a:r>
                        <a:rPr lang="sr-Latn-RS" sz="1300" b="1" i="0" u="none" strike="noStrike" dirty="0">
                          <a:latin typeface="Century Gothic"/>
                        </a:rPr>
                        <a:t>100M</a:t>
                      </a:r>
                      <a:endParaRPr lang="en-US" sz="1300" b="1" i="0" u="none" strike="noStrike" dirty="0">
                        <a:latin typeface="Century Gothic"/>
                      </a:endParaRPr>
                    </a:p>
                  </a:txBody>
                  <a:tcPr marL="9116" marR="9116" marT="91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rgbClr val="00B0F0">
                            <a:tint val="66000"/>
                            <a:satMod val="160000"/>
                          </a:srgbClr>
                        </a:gs>
                        <a:gs pos="50000">
                          <a:srgbClr val="00B0F0">
                            <a:tint val="44500"/>
                            <a:satMod val="160000"/>
                          </a:srgbClr>
                        </a:gs>
                        <a:gs pos="100000">
                          <a:srgbClr val="00B0F0">
                            <a:tint val="23500"/>
                            <a:satMod val="160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9116" marR="9116" marT="91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rgbClr val="00B0F0">
                            <a:tint val="66000"/>
                            <a:satMod val="160000"/>
                          </a:srgbClr>
                        </a:gs>
                        <a:gs pos="50000">
                          <a:srgbClr val="00B0F0">
                            <a:tint val="44500"/>
                            <a:satMod val="160000"/>
                          </a:srgbClr>
                        </a:gs>
                        <a:gs pos="100000">
                          <a:srgbClr val="00B0F0">
                            <a:tint val="23500"/>
                            <a:satMod val="160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9116" marR="9116" marT="91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rgbClr val="00B0F0">
                            <a:tint val="66000"/>
                            <a:satMod val="160000"/>
                          </a:srgbClr>
                        </a:gs>
                        <a:gs pos="50000">
                          <a:srgbClr val="00B0F0">
                            <a:tint val="44500"/>
                            <a:satMod val="160000"/>
                          </a:srgbClr>
                        </a:gs>
                        <a:gs pos="100000">
                          <a:srgbClr val="00B0F0">
                            <a:tint val="23500"/>
                            <a:satMod val="160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FF0000"/>
                        </a:solidFill>
                        <a:latin typeface="Arial"/>
                      </a:endParaRPr>
                    </a:p>
                  </a:txBody>
                  <a:tcPr marL="9116" marR="9116" marT="91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rgbClr val="00B0F0">
                            <a:tint val="66000"/>
                            <a:satMod val="160000"/>
                          </a:srgbClr>
                        </a:gs>
                        <a:gs pos="50000">
                          <a:srgbClr val="00B0F0">
                            <a:tint val="44500"/>
                            <a:satMod val="160000"/>
                          </a:srgbClr>
                        </a:gs>
                        <a:gs pos="100000">
                          <a:srgbClr val="00B0F0">
                            <a:tint val="23500"/>
                            <a:satMod val="160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9116" marR="9116" marT="91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rgbClr val="00B0F0">
                            <a:tint val="66000"/>
                            <a:satMod val="160000"/>
                          </a:srgbClr>
                        </a:gs>
                        <a:gs pos="50000">
                          <a:srgbClr val="00B0F0">
                            <a:tint val="44500"/>
                            <a:satMod val="160000"/>
                          </a:srgbClr>
                        </a:gs>
                        <a:gs pos="100000">
                          <a:srgbClr val="00B0F0">
                            <a:tint val="23500"/>
                            <a:satMod val="160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r-Cyrl-RS" sz="1300" b="1" i="0" u="none" strike="noStrike">
                          <a:latin typeface="Century Gothic"/>
                        </a:rPr>
                        <a:t>DALJ</a:t>
                      </a:r>
                      <a:endParaRPr lang="en-US" sz="1300" b="1" i="0" u="none" strike="noStrike">
                        <a:latin typeface="Century Gothic"/>
                      </a:endParaRPr>
                    </a:p>
                  </a:txBody>
                  <a:tcPr marL="9116" marR="9116" marT="91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rgbClr val="00B0F0">
                            <a:tint val="66000"/>
                            <a:satMod val="160000"/>
                          </a:srgbClr>
                        </a:gs>
                        <a:gs pos="50000">
                          <a:srgbClr val="00B0F0">
                            <a:tint val="44500"/>
                            <a:satMod val="160000"/>
                          </a:srgbClr>
                        </a:gs>
                        <a:gs pos="100000">
                          <a:srgbClr val="00B0F0">
                            <a:tint val="23500"/>
                            <a:satMod val="160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9116" marR="9116" marT="91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rgbClr val="00B0F0">
                            <a:tint val="66000"/>
                            <a:satMod val="160000"/>
                          </a:srgbClr>
                        </a:gs>
                        <a:gs pos="50000">
                          <a:srgbClr val="00B0F0">
                            <a:tint val="44500"/>
                            <a:satMod val="160000"/>
                          </a:srgbClr>
                        </a:gs>
                        <a:gs pos="100000">
                          <a:srgbClr val="00B0F0">
                            <a:tint val="23500"/>
                            <a:satMod val="160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9116" marR="9116" marT="91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rgbClr val="00B0F0">
                            <a:tint val="66000"/>
                            <a:satMod val="160000"/>
                          </a:srgbClr>
                        </a:gs>
                        <a:gs pos="50000">
                          <a:srgbClr val="00B0F0">
                            <a:tint val="44500"/>
                            <a:satMod val="160000"/>
                          </a:srgbClr>
                        </a:gs>
                        <a:gs pos="100000">
                          <a:srgbClr val="00B0F0">
                            <a:tint val="23500"/>
                            <a:satMod val="160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FF0000"/>
                        </a:solidFill>
                        <a:latin typeface="Arial"/>
                      </a:endParaRPr>
                    </a:p>
                  </a:txBody>
                  <a:tcPr marL="9116" marR="9116" marT="91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rgbClr val="00B0F0">
                            <a:tint val="66000"/>
                            <a:satMod val="160000"/>
                          </a:srgbClr>
                        </a:gs>
                        <a:gs pos="50000">
                          <a:srgbClr val="00B0F0">
                            <a:tint val="44500"/>
                            <a:satMod val="160000"/>
                          </a:srgbClr>
                        </a:gs>
                        <a:gs pos="100000">
                          <a:srgbClr val="00B0F0">
                            <a:tint val="23500"/>
                            <a:satMod val="160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</a:tr>
              <a:tr h="241692">
                <a:tc>
                  <a:txBody>
                    <a:bodyPr/>
                    <a:lstStyle/>
                    <a:p>
                      <a:pPr algn="l" fontAlgn="b"/>
                      <a:r>
                        <a:rPr lang="sr-Cyrl-RS" sz="1100" b="1" i="0" u="none" strike="noStrike">
                          <a:latin typeface="Century Gothic"/>
                        </a:rPr>
                        <a:t>god.</a:t>
                      </a:r>
                      <a:endParaRPr lang="en-US" sz="1100" b="1" i="0" u="none" strike="noStrike">
                        <a:latin typeface="Century Gothic"/>
                      </a:endParaRPr>
                    </a:p>
                  </a:txBody>
                  <a:tcPr marL="9116" marR="9116" marT="91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rgbClr val="00B0F0">
                            <a:tint val="66000"/>
                            <a:satMod val="160000"/>
                          </a:srgbClr>
                        </a:gs>
                        <a:gs pos="50000">
                          <a:srgbClr val="00B0F0">
                            <a:tint val="44500"/>
                            <a:satMod val="160000"/>
                          </a:srgbClr>
                        </a:gs>
                        <a:gs pos="100000">
                          <a:srgbClr val="00B0F0">
                            <a:tint val="23500"/>
                            <a:satMod val="160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>
                          <a:latin typeface="Century Gothic"/>
                        </a:rPr>
                        <a:t>prvi</a:t>
                      </a:r>
                    </a:p>
                  </a:txBody>
                  <a:tcPr marL="9116" marR="9116" marT="91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rgbClr val="00B0F0">
                            <a:tint val="66000"/>
                            <a:satMod val="160000"/>
                          </a:srgbClr>
                        </a:gs>
                        <a:gs pos="50000">
                          <a:srgbClr val="00B0F0">
                            <a:tint val="44500"/>
                            <a:satMod val="160000"/>
                          </a:srgbClr>
                        </a:gs>
                        <a:gs pos="100000">
                          <a:srgbClr val="00B0F0">
                            <a:tint val="23500"/>
                            <a:satMod val="160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>
                          <a:latin typeface="Century Gothic"/>
                        </a:rPr>
                        <a:t>peti</a:t>
                      </a:r>
                    </a:p>
                  </a:txBody>
                  <a:tcPr marL="9116" marR="9116" marT="91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rgbClr val="00B0F0">
                            <a:tint val="66000"/>
                            <a:satMod val="160000"/>
                          </a:srgbClr>
                        </a:gs>
                        <a:gs pos="50000">
                          <a:srgbClr val="00B0F0">
                            <a:tint val="44500"/>
                            <a:satMod val="160000"/>
                          </a:srgbClr>
                        </a:gs>
                        <a:gs pos="100000">
                          <a:srgbClr val="00B0F0">
                            <a:tint val="23500"/>
                            <a:satMod val="160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>
                          <a:solidFill>
                            <a:srgbClr val="FF0000"/>
                          </a:solidFill>
                          <a:latin typeface="Century Gothic"/>
                        </a:rPr>
                        <a:t>prosek</a:t>
                      </a:r>
                    </a:p>
                  </a:txBody>
                  <a:tcPr marL="9116" marR="9116" marT="91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rgbClr val="00B0F0">
                            <a:tint val="66000"/>
                            <a:satMod val="160000"/>
                          </a:srgbClr>
                        </a:gs>
                        <a:gs pos="50000">
                          <a:srgbClr val="00B0F0">
                            <a:tint val="44500"/>
                            <a:satMod val="160000"/>
                          </a:srgbClr>
                        </a:gs>
                        <a:gs pos="100000">
                          <a:srgbClr val="00B0F0">
                            <a:tint val="23500"/>
                            <a:satMod val="160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9116" marR="9116" marT="91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rgbClr val="00B0F0">
                            <a:tint val="66000"/>
                            <a:satMod val="160000"/>
                          </a:srgbClr>
                        </a:gs>
                        <a:gs pos="50000">
                          <a:srgbClr val="00B0F0">
                            <a:tint val="44500"/>
                            <a:satMod val="160000"/>
                          </a:srgbClr>
                        </a:gs>
                        <a:gs pos="100000">
                          <a:srgbClr val="00B0F0">
                            <a:tint val="23500"/>
                            <a:satMod val="160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r-Cyrl-RS" sz="1100" b="1" i="0" u="none" strike="noStrike">
                          <a:latin typeface="Century Gothic"/>
                        </a:rPr>
                        <a:t>god.</a:t>
                      </a:r>
                      <a:endParaRPr lang="en-US" sz="1100" b="1" i="0" u="none" strike="noStrike">
                        <a:latin typeface="Century Gothic"/>
                      </a:endParaRPr>
                    </a:p>
                  </a:txBody>
                  <a:tcPr marL="9116" marR="9116" marT="91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rgbClr val="00B0F0">
                            <a:tint val="66000"/>
                            <a:satMod val="160000"/>
                          </a:srgbClr>
                        </a:gs>
                        <a:gs pos="50000">
                          <a:srgbClr val="00B0F0">
                            <a:tint val="44500"/>
                            <a:satMod val="160000"/>
                          </a:srgbClr>
                        </a:gs>
                        <a:gs pos="100000">
                          <a:srgbClr val="00B0F0">
                            <a:tint val="23500"/>
                            <a:satMod val="160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>
                          <a:latin typeface="Century Gothic"/>
                        </a:rPr>
                        <a:t>prvi</a:t>
                      </a:r>
                    </a:p>
                  </a:txBody>
                  <a:tcPr marL="9116" marR="9116" marT="91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rgbClr val="00B0F0">
                            <a:tint val="66000"/>
                            <a:satMod val="160000"/>
                          </a:srgbClr>
                        </a:gs>
                        <a:gs pos="50000">
                          <a:srgbClr val="00B0F0">
                            <a:tint val="44500"/>
                            <a:satMod val="160000"/>
                          </a:srgbClr>
                        </a:gs>
                        <a:gs pos="100000">
                          <a:srgbClr val="00B0F0">
                            <a:tint val="23500"/>
                            <a:satMod val="160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>
                          <a:latin typeface="Century Gothic"/>
                        </a:rPr>
                        <a:t>peti</a:t>
                      </a:r>
                    </a:p>
                  </a:txBody>
                  <a:tcPr marL="9116" marR="9116" marT="91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rgbClr val="00B0F0">
                            <a:tint val="66000"/>
                            <a:satMod val="160000"/>
                          </a:srgbClr>
                        </a:gs>
                        <a:gs pos="50000">
                          <a:srgbClr val="00B0F0">
                            <a:tint val="44500"/>
                            <a:satMod val="160000"/>
                          </a:srgbClr>
                        </a:gs>
                        <a:gs pos="100000">
                          <a:srgbClr val="00B0F0">
                            <a:tint val="23500"/>
                            <a:satMod val="160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>
                          <a:solidFill>
                            <a:srgbClr val="FF0000"/>
                          </a:solidFill>
                          <a:latin typeface="Century Gothic"/>
                        </a:rPr>
                        <a:t>prosek</a:t>
                      </a:r>
                    </a:p>
                  </a:txBody>
                  <a:tcPr marL="9116" marR="9116" marT="91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rgbClr val="00B0F0">
                            <a:tint val="66000"/>
                            <a:satMod val="160000"/>
                          </a:srgbClr>
                        </a:gs>
                        <a:gs pos="50000">
                          <a:srgbClr val="00B0F0">
                            <a:tint val="44500"/>
                            <a:satMod val="160000"/>
                          </a:srgbClr>
                        </a:gs>
                        <a:gs pos="100000">
                          <a:srgbClr val="00B0F0">
                            <a:tint val="23500"/>
                            <a:satMod val="160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</a:tr>
              <a:tr h="287161">
                <a:tc>
                  <a:txBody>
                    <a:bodyPr/>
                    <a:lstStyle/>
                    <a:p>
                      <a:pPr algn="l" fontAlgn="b"/>
                      <a:r>
                        <a:rPr lang="sr-Cyrl-RS" sz="1100" b="1" i="0" u="none" strike="noStrike">
                          <a:latin typeface="Century Gothic"/>
                        </a:rPr>
                        <a:t>2013.</a:t>
                      </a:r>
                      <a:endParaRPr lang="en-US" sz="1100" b="1" i="0" u="none" strike="noStrike">
                        <a:latin typeface="Century Gothic"/>
                      </a:endParaRPr>
                    </a:p>
                  </a:txBody>
                  <a:tcPr marL="9116" marR="9116" marT="91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rgbClr val="00B0F0">
                            <a:tint val="66000"/>
                            <a:satMod val="160000"/>
                          </a:srgbClr>
                        </a:gs>
                        <a:gs pos="50000">
                          <a:srgbClr val="00B0F0">
                            <a:tint val="44500"/>
                            <a:satMod val="160000"/>
                          </a:srgbClr>
                        </a:gs>
                        <a:gs pos="100000">
                          <a:srgbClr val="00B0F0">
                            <a:tint val="23500"/>
                            <a:satMod val="160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1" i="0" u="none" strike="noStrike">
                          <a:latin typeface="Century Gothic"/>
                        </a:rPr>
                        <a:t>12,36</a:t>
                      </a:r>
                    </a:p>
                  </a:txBody>
                  <a:tcPr marL="9116" marR="9116" marT="91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rgbClr val="00B0F0">
                            <a:tint val="66000"/>
                            <a:satMod val="160000"/>
                          </a:srgbClr>
                        </a:gs>
                        <a:gs pos="50000">
                          <a:srgbClr val="00B0F0">
                            <a:tint val="44500"/>
                            <a:satMod val="160000"/>
                          </a:srgbClr>
                        </a:gs>
                        <a:gs pos="100000">
                          <a:srgbClr val="00B0F0">
                            <a:tint val="23500"/>
                            <a:satMod val="160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1" i="0" u="none" strike="noStrike">
                          <a:latin typeface="Century Gothic"/>
                        </a:rPr>
                        <a:t>12,90</a:t>
                      </a:r>
                    </a:p>
                  </a:txBody>
                  <a:tcPr marL="9116" marR="9116" marT="91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rgbClr val="00B0F0">
                            <a:tint val="66000"/>
                            <a:satMod val="160000"/>
                          </a:srgbClr>
                        </a:gs>
                        <a:gs pos="50000">
                          <a:srgbClr val="00B0F0">
                            <a:tint val="44500"/>
                            <a:satMod val="160000"/>
                          </a:srgbClr>
                        </a:gs>
                        <a:gs pos="100000">
                          <a:srgbClr val="00B0F0">
                            <a:tint val="23500"/>
                            <a:satMod val="160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1" i="0" u="none" strike="noStrike">
                          <a:solidFill>
                            <a:srgbClr val="FF0000"/>
                          </a:solidFill>
                          <a:latin typeface="Century Gothic"/>
                        </a:rPr>
                        <a:t>12,75</a:t>
                      </a:r>
                    </a:p>
                  </a:txBody>
                  <a:tcPr marL="9116" marR="9116" marT="91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rgbClr val="00B0F0">
                            <a:tint val="66000"/>
                            <a:satMod val="160000"/>
                          </a:srgbClr>
                        </a:gs>
                        <a:gs pos="50000">
                          <a:srgbClr val="00B0F0">
                            <a:tint val="44500"/>
                            <a:satMod val="160000"/>
                          </a:srgbClr>
                        </a:gs>
                        <a:gs pos="100000">
                          <a:srgbClr val="00B0F0">
                            <a:tint val="23500"/>
                            <a:satMod val="160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9116" marR="9116" marT="91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rgbClr val="00B0F0">
                            <a:tint val="66000"/>
                            <a:satMod val="160000"/>
                          </a:srgbClr>
                        </a:gs>
                        <a:gs pos="50000">
                          <a:srgbClr val="00B0F0">
                            <a:tint val="44500"/>
                            <a:satMod val="160000"/>
                          </a:srgbClr>
                        </a:gs>
                        <a:gs pos="100000">
                          <a:srgbClr val="00B0F0">
                            <a:tint val="23500"/>
                            <a:satMod val="160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r-Cyrl-RS" sz="1100" b="1" i="0" u="none" strike="noStrike">
                          <a:latin typeface="Century Gothic"/>
                        </a:rPr>
                        <a:t>2013.</a:t>
                      </a:r>
                      <a:endParaRPr lang="en-US" sz="1100" b="1" i="0" u="none" strike="noStrike">
                        <a:latin typeface="Century Gothic"/>
                      </a:endParaRPr>
                    </a:p>
                  </a:txBody>
                  <a:tcPr marL="9116" marR="9116" marT="91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rgbClr val="00B0F0">
                            <a:tint val="66000"/>
                            <a:satMod val="160000"/>
                          </a:srgbClr>
                        </a:gs>
                        <a:gs pos="50000">
                          <a:srgbClr val="00B0F0">
                            <a:tint val="44500"/>
                            <a:satMod val="160000"/>
                          </a:srgbClr>
                        </a:gs>
                        <a:gs pos="100000">
                          <a:srgbClr val="00B0F0">
                            <a:tint val="23500"/>
                            <a:satMod val="160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1" i="0" u="none" strike="noStrike">
                          <a:latin typeface="Century Gothic"/>
                        </a:rPr>
                        <a:t>5,46</a:t>
                      </a:r>
                    </a:p>
                  </a:txBody>
                  <a:tcPr marL="9116" marR="9116" marT="91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rgbClr val="00B0F0">
                            <a:tint val="66000"/>
                            <a:satMod val="160000"/>
                          </a:srgbClr>
                        </a:gs>
                        <a:gs pos="50000">
                          <a:srgbClr val="00B0F0">
                            <a:tint val="44500"/>
                            <a:satMod val="160000"/>
                          </a:srgbClr>
                        </a:gs>
                        <a:gs pos="100000">
                          <a:srgbClr val="00B0F0">
                            <a:tint val="23500"/>
                            <a:satMod val="160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1" i="0" u="none" strike="noStrike">
                          <a:latin typeface="Century Gothic"/>
                        </a:rPr>
                        <a:t>5,01</a:t>
                      </a:r>
                    </a:p>
                  </a:txBody>
                  <a:tcPr marL="9116" marR="9116" marT="91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rgbClr val="00B0F0">
                            <a:tint val="66000"/>
                            <a:satMod val="160000"/>
                          </a:srgbClr>
                        </a:gs>
                        <a:gs pos="50000">
                          <a:srgbClr val="00B0F0">
                            <a:tint val="44500"/>
                            <a:satMod val="160000"/>
                          </a:srgbClr>
                        </a:gs>
                        <a:gs pos="100000">
                          <a:srgbClr val="00B0F0">
                            <a:tint val="23500"/>
                            <a:satMod val="160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1" i="0" u="none" strike="noStrike">
                          <a:solidFill>
                            <a:srgbClr val="FF0000"/>
                          </a:solidFill>
                          <a:latin typeface="Century Gothic"/>
                        </a:rPr>
                        <a:t>5,332</a:t>
                      </a:r>
                    </a:p>
                  </a:txBody>
                  <a:tcPr marL="9116" marR="9116" marT="91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rgbClr val="00B0F0">
                            <a:tint val="66000"/>
                            <a:satMod val="160000"/>
                          </a:srgbClr>
                        </a:gs>
                        <a:gs pos="50000">
                          <a:srgbClr val="00B0F0">
                            <a:tint val="44500"/>
                            <a:satMod val="160000"/>
                          </a:srgbClr>
                        </a:gs>
                        <a:gs pos="100000">
                          <a:srgbClr val="00B0F0">
                            <a:tint val="23500"/>
                            <a:satMod val="160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</a:tr>
              <a:tr h="287161">
                <a:tc>
                  <a:txBody>
                    <a:bodyPr/>
                    <a:lstStyle/>
                    <a:p>
                      <a:pPr algn="l" fontAlgn="b"/>
                      <a:r>
                        <a:rPr lang="sr-Cyrl-RS" sz="1100" b="1" i="0" u="none" strike="noStrike">
                          <a:latin typeface="Century Gothic"/>
                        </a:rPr>
                        <a:t>2014. </a:t>
                      </a:r>
                      <a:endParaRPr lang="en-US" sz="1100" b="1" i="0" u="none" strike="noStrike">
                        <a:latin typeface="Century Gothic"/>
                      </a:endParaRPr>
                    </a:p>
                  </a:txBody>
                  <a:tcPr marL="9116" marR="9116" marT="91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rgbClr val="00B0F0">
                            <a:tint val="66000"/>
                            <a:satMod val="160000"/>
                          </a:srgbClr>
                        </a:gs>
                        <a:gs pos="50000">
                          <a:srgbClr val="00B0F0">
                            <a:tint val="44500"/>
                            <a:satMod val="160000"/>
                          </a:srgbClr>
                        </a:gs>
                        <a:gs pos="100000">
                          <a:srgbClr val="00B0F0">
                            <a:tint val="23500"/>
                            <a:satMod val="160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1" i="0" u="none" strike="noStrike">
                          <a:latin typeface="Century Gothic"/>
                        </a:rPr>
                        <a:t>12,36</a:t>
                      </a:r>
                    </a:p>
                  </a:txBody>
                  <a:tcPr marL="9116" marR="9116" marT="91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rgbClr val="00B0F0">
                            <a:tint val="66000"/>
                            <a:satMod val="160000"/>
                          </a:srgbClr>
                        </a:gs>
                        <a:gs pos="50000">
                          <a:srgbClr val="00B0F0">
                            <a:tint val="44500"/>
                            <a:satMod val="160000"/>
                          </a:srgbClr>
                        </a:gs>
                        <a:gs pos="100000">
                          <a:srgbClr val="00B0F0">
                            <a:tint val="23500"/>
                            <a:satMod val="160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1" i="0" u="none" strike="noStrike">
                          <a:latin typeface="Century Gothic"/>
                        </a:rPr>
                        <a:t>12,93</a:t>
                      </a:r>
                    </a:p>
                  </a:txBody>
                  <a:tcPr marL="9116" marR="9116" marT="91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rgbClr val="00B0F0">
                            <a:tint val="66000"/>
                            <a:satMod val="160000"/>
                          </a:srgbClr>
                        </a:gs>
                        <a:gs pos="50000">
                          <a:srgbClr val="00B0F0">
                            <a:tint val="44500"/>
                            <a:satMod val="160000"/>
                          </a:srgbClr>
                        </a:gs>
                        <a:gs pos="100000">
                          <a:srgbClr val="00B0F0">
                            <a:tint val="23500"/>
                            <a:satMod val="160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1" i="0" u="none" strike="noStrike">
                          <a:solidFill>
                            <a:srgbClr val="FF0000"/>
                          </a:solidFill>
                          <a:latin typeface="Century Gothic"/>
                        </a:rPr>
                        <a:t>12,81</a:t>
                      </a:r>
                    </a:p>
                  </a:txBody>
                  <a:tcPr marL="9116" marR="9116" marT="91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rgbClr val="00B0F0">
                            <a:tint val="66000"/>
                            <a:satMod val="160000"/>
                          </a:srgbClr>
                        </a:gs>
                        <a:gs pos="50000">
                          <a:srgbClr val="00B0F0">
                            <a:tint val="44500"/>
                            <a:satMod val="160000"/>
                          </a:srgbClr>
                        </a:gs>
                        <a:gs pos="100000">
                          <a:srgbClr val="00B0F0">
                            <a:tint val="23500"/>
                            <a:satMod val="160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9116" marR="9116" marT="91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rgbClr val="00B0F0">
                            <a:tint val="66000"/>
                            <a:satMod val="160000"/>
                          </a:srgbClr>
                        </a:gs>
                        <a:gs pos="50000">
                          <a:srgbClr val="00B0F0">
                            <a:tint val="44500"/>
                            <a:satMod val="160000"/>
                          </a:srgbClr>
                        </a:gs>
                        <a:gs pos="100000">
                          <a:srgbClr val="00B0F0">
                            <a:tint val="23500"/>
                            <a:satMod val="160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r-Cyrl-RS" sz="1100" b="1" i="0" u="none" strike="noStrike">
                          <a:latin typeface="Century Gothic"/>
                        </a:rPr>
                        <a:t>2014.</a:t>
                      </a:r>
                      <a:endParaRPr lang="en-US" sz="1100" b="1" i="0" u="none" strike="noStrike">
                        <a:latin typeface="Century Gothic"/>
                      </a:endParaRPr>
                    </a:p>
                  </a:txBody>
                  <a:tcPr marL="9116" marR="9116" marT="91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rgbClr val="00B0F0">
                            <a:tint val="66000"/>
                            <a:satMod val="160000"/>
                          </a:srgbClr>
                        </a:gs>
                        <a:gs pos="50000">
                          <a:srgbClr val="00B0F0">
                            <a:tint val="44500"/>
                            <a:satMod val="160000"/>
                          </a:srgbClr>
                        </a:gs>
                        <a:gs pos="100000">
                          <a:srgbClr val="00B0F0">
                            <a:tint val="23500"/>
                            <a:satMod val="160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1" i="0" u="none" strike="noStrike">
                          <a:latin typeface="Century Gothic"/>
                        </a:rPr>
                        <a:t>5,37</a:t>
                      </a:r>
                    </a:p>
                  </a:txBody>
                  <a:tcPr marL="9116" marR="9116" marT="91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rgbClr val="00B0F0">
                            <a:tint val="66000"/>
                            <a:satMod val="160000"/>
                          </a:srgbClr>
                        </a:gs>
                        <a:gs pos="50000">
                          <a:srgbClr val="00B0F0">
                            <a:tint val="44500"/>
                            <a:satMod val="160000"/>
                          </a:srgbClr>
                        </a:gs>
                        <a:gs pos="100000">
                          <a:srgbClr val="00B0F0">
                            <a:tint val="23500"/>
                            <a:satMod val="160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1" i="0" u="none" strike="noStrike">
                          <a:latin typeface="Century Gothic"/>
                        </a:rPr>
                        <a:t>4,58</a:t>
                      </a:r>
                    </a:p>
                  </a:txBody>
                  <a:tcPr marL="9116" marR="9116" marT="91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rgbClr val="00B0F0">
                            <a:tint val="66000"/>
                            <a:satMod val="160000"/>
                          </a:srgbClr>
                        </a:gs>
                        <a:gs pos="50000">
                          <a:srgbClr val="00B0F0">
                            <a:tint val="44500"/>
                            <a:satMod val="160000"/>
                          </a:srgbClr>
                        </a:gs>
                        <a:gs pos="100000">
                          <a:srgbClr val="00B0F0">
                            <a:tint val="23500"/>
                            <a:satMod val="160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1" i="0" u="none" strike="noStrike">
                          <a:solidFill>
                            <a:srgbClr val="FF0000"/>
                          </a:solidFill>
                          <a:latin typeface="Century Gothic"/>
                        </a:rPr>
                        <a:t>5,022</a:t>
                      </a:r>
                    </a:p>
                  </a:txBody>
                  <a:tcPr marL="9116" marR="9116" marT="91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rgbClr val="00B0F0">
                            <a:tint val="66000"/>
                            <a:satMod val="160000"/>
                          </a:srgbClr>
                        </a:gs>
                        <a:gs pos="50000">
                          <a:srgbClr val="00B0F0">
                            <a:tint val="44500"/>
                            <a:satMod val="160000"/>
                          </a:srgbClr>
                        </a:gs>
                        <a:gs pos="100000">
                          <a:srgbClr val="00B0F0">
                            <a:tint val="23500"/>
                            <a:satMod val="160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</a:tr>
              <a:tr h="287161">
                <a:tc>
                  <a:txBody>
                    <a:bodyPr/>
                    <a:lstStyle/>
                    <a:p>
                      <a:pPr algn="l" fontAlgn="b"/>
                      <a:r>
                        <a:rPr lang="sr-Cyrl-RS" sz="1100" b="1" i="0" u="none" strike="noStrike">
                          <a:latin typeface="Century Gothic"/>
                        </a:rPr>
                        <a:t>2015.</a:t>
                      </a:r>
                      <a:endParaRPr lang="en-US" sz="1100" b="1" i="0" u="none" strike="noStrike">
                        <a:latin typeface="Century Gothic"/>
                      </a:endParaRPr>
                    </a:p>
                  </a:txBody>
                  <a:tcPr marL="9116" marR="9116" marT="91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rgbClr val="00B0F0">
                            <a:tint val="66000"/>
                            <a:satMod val="160000"/>
                          </a:srgbClr>
                        </a:gs>
                        <a:gs pos="50000">
                          <a:srgbClr val="00B0F0">
                            <a:tint val="44500"/>
                            <a:satMod val="160000"/>
                          </a:srgbClr>
                        </a:gs>
                        <a:gs pos="100000">
                          <a:srgbClr val="00B0F0">
                            <a:tint val="23500"/>
                            <a:satMod val="160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1" i="0" u="none" strike="noStrike">
                          <a:latin typeface="Century Gothic"/>
                        </a:rPr>
                        <a:t>12,48</a:t>
                      </a:r>
                    </a:p>
                  </a:txBody>
                  <a:tcPr marL="9116" marR="9116" marT="91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rgbClr val="00B0F0">
                            <a:tint val="66000"/>
                            <a:satMod val="160000"/>
                          </a:srgbClr>
                        </a:gs>
                        <a:gs pos="50000">
                          <a:srgbClr val="00B0F0">
                            <a:tint val="44500"/>
                            <a:satMod val="160000"/>
                          </a:srgbClr>
                        </a:gs>
                        <a:gs pos="100000">
                          <a:srgbClr val="00B0F0">
                            <a:tint val="23500"/>
                            <a:satMod val="160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1" i="0" u="none" strike="noStrike">
                          <a:latin typeface="Century Gothic"/>
                        </a:rPr>
                        <a:t>12,99</a:t>
                      </a:r>
                    </a:p>
                  </a:txBody>
                  <a:tcPr marL="9116" marR="9116" marT="91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rgbClr val="00B0F0">
                            <a:tint val="66000"/>
                            <a:satMod val="160000"/>
                          </a:srgbClr>
                        </a:gs>
                        <a:gs pos="50000">
                          <a:srgbClr val="00B0F0">
                            <a:tint val="44500"/>
                            <a:satMod val="160000"/>
                          </a:srgbClr>
                        </a:gs>
                        <a:gs pos="100000">
                          <a:srgbClr val="00B0F0">
                            <a:tint val="23500"/>
                            <a:satMod val="160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1" i="0" u="none" strike="noStrike">
                          <a:solidFill>
                            <a:srgbClr val="FF0000"/>
                          </a:solidFill>
                          <a:latin typeface="Century Gothic"/>
                        </a:rPr>
                        <a:t>12,77</a:t>
                      </a:r>
                    </a:p>
                  </a:txBody>
                  <a:tcPr marL="9116" marR="9116" marT="91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rgbClr val="00B0F0">
                            <a:tint val="66000"/>
                            <a:satMod val="160000"/>
                          </a:srgbClr>
                        </a:gs>
                        <a:gs pos="50000">
                          <a:srgbClr val="00B0F0">
                            <a:tint val="44500"/>
                            <a:satMod val="160000"/>
                          </a:srgbClr>
                        </a:gs>
                        <a:gs pos="100000">
                          <a:srgbClr val="00B0F0">
                            <a:tint val="23500"/>
                            <a:satMod val="160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9116" marR="9116" marT="91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rgbClr val="00B0F0">
                            <a:tint val="66000"/>
                            <a:satMod val="160000"/>
                          </a:srgbClr>
                        </a:gs>
                        <a:gs pos="50000">
                          <a:srgbClr val="00B0F0">
                            <a:tint val="44500"/>
                            <a:satMod val="160000"/>
                          </a:srgbClr>
                        </a:gs>
                        <a:gs pos="100000">
                          <a:srgbClr val="00B0F0">
                            <a:tint val="23500"/>
                            <a:satMod val="160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r-Cyrl-RS" sz="1100" b="1" i="0" u="none" strike="noStrike">
                          <a:latin typeface="Century Gothic"/>
                        </a:rPr>
                        <a:t>2015.</a:t>
                      </a:r>
                      <a:endParaRPr lang="en-US" sz="1100" b="1" i="0" u="none" strike="noStrike">
                        <a:latin typeface="Century Gothic"/>
                      </a:endParaRPr>
                    </a:p>
                  </a:txBody>
                  <a:tcPr marL="9116" marR="9116" marT="91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rgbClr val="00B0F0">
                            <a:tint val="66000"/>
                            <a:satMod val="160000"/>
                          </a:srgbClr>
                        </a:gs>
                        <a:gs pos="50000">
                          <a:srgbClr val="00B0F0">
                            <a:tint val="44500"/>
                            <a:satMod val="160000"/>
                          </a:srgbClr>
                        </a:gs>
                        <a:gs pos="100000">
                          <a:srgbClr val="00B0F0">
                            <a:tint val="23500"/>
                            <a:satMod val="160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1" i="0" u="none" strike="noStrike">
                          <a:latin typeface="Century Gothic"/>
                        </a:rPr>
                        <a:t>5,84</a:t>
                      </a:r>
                    </a:p>
                  </a:txBody>
                  <a:tcPr marL="9116" marR="9116" marT="91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rgbClr val="00B0F0">
                            <a:tint val="66000"/>
                            <a:satMod val="160000"/>
                          </a:srgbClr>
                        </a:gs>
                        <a:gs pos="50000">
                          <a:srgbClr val="00B0F0">
                            <a:tint val="44500"/>
                            <a:satMod val="160000"/>
                          </a:srgbClr>
                        </a:gs>
                        <a:gs pos="100000">
                          <a:srgbClr val="00B0F0">
                            <a:tint val="23500"/>
                            <a:satMod val="160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1" i="0" u="none" strike="noStrike">
                          <a:latin typeface="Century Gothic"/>
                        </a:rPr>
                        <a:t>4,89</a:t>
                      </a:r>
                    </a:p>
                  </a:txBody>
                  <a:tcPr marL="9116" marR="9116" marT="91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rgbClr val="00B0F0">
                            <a:tint val="66000"/>
                            <a:satMod val="160000"/>
                          </a:srgbClr>
                        </a:gs>
                        <a:gs pos="50000">
                          <a:srgbClr val="00B0F0">
                            <a:tint val="44500"/>
                            <a:satMod val="160000"/>
                          </a:srgbClr>
                        </a:gs>
                        <a:gs pos="100000">
                          <a:srgbClr val="00B0F0">
                            <a:tint val="23500"/>
                            <a:satMod val="160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1" i="0" u="none" strike="noStrike">
                          <a:solidFill>
                            <a:srgbClr val="FF0000"/>
                          </a:solidFill>
                          <a:latin typeface="Century Gothic"/>
                        </a:rPr>
                        <a:t>5,312</a:t>
                      </a:r>
                    </a:p>
                  </a:txBody>
                  <a:tcPr marL="9116" marR="9116" marT="91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rgbClr val="00B0F0">
                            <a:tint val="66000"/>
                            <a:satMod val="160000"/>
                          </a:srgbClr>
                        </a:gs>
                        <a:gs pos="50000">
                          <a:srgbClr val="00B0F0">
                            <a:tint val="44500"/>
                            <a:satMod val="160000"/>
                          </a:srgbClr>
                        </a:gs>
                        <a:gs pos="100000">
                          <a:srgbClr val="00B0F0">
                            <a:tint val="23500"/>
                            <a:satMod val="160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</a:tr>
              <a:tr h="287161">
                <a:tc>
                  <a:txBody>
                    <a:bodyPr/>
                    <a:lstStyle/>
                    <a:p>
                      <a:pPr algn="l" fontAlgn="b"/>
                      <a:r>
                        <a:rPr lang="sr-Cyrl-RS" sz="1100" b="1" i="0" u="none" strike="noStrike">
                          <a:latin typeface="Century Gothic"/>
                        </a:rPr>
                        <a:t>2016.</a:t>
                      </a:r>
                      <a:endParaRPr lang="en-US" sz="1100" b="1" i="0" u="none" strike="noStrike">
                        <a:latin typeface="Century Gothic"/>
                      </a:endParaRPr>
                    </a:p>
                  </a:txBody>
                  <a:tcPr marL="9116" marR="9116" marT="91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rgbClr val="00B0F0">
                            <a:tint val="66000"/>
                            <a:satMod val="160000"/>
                          </a:srgbClr>
                        </a:gs>
                        <a:gs pos="50000">
                          <a:srgbClr val="00B0F0">
                            <a:tint val="44500"/>
                            <a:satMod val="160000"/>
                          </a:srgbClr>
                        </a:gs>
                        <a:gs pos="100000">
                          <a:srgbClr val="00B0F0">
                            <a:tint val="23500"/>
                            <a:satMod val="160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1" i="0" u="none" strike="noStrike">
                          <a:latin typeface="Century Gothic"/>
                        </a:rPr>
                        <a:t>11,74</a:t>
                      </a:r>
                    </a:p>
                  </a:txBody>
                  <a:tcPr marL="9116" marR="9116" marT="91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rgbClr val="00B0F0">
                            <a:tint val="66000"/>
                            <a:satMod val="160000"/>
                          </a:srgbClr>
                        </a:gs>
                        <a:gs pos="50000">
                          <a:srgbClr val="00B0F0">
                            <a:tint val="44500"/>
                            <a:satMod val="160000"/>
                          </a:srgbClr>
                        </a:gs>
                        <a:gs pos="100000">
                          <a:srgbClr val="00B0F0">
                            <a:tint val="23500"/>
                            <a:satMod val="160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1" i="0" u="none" strike="noStrike">
                          <a:latin typeface="Century Gothic"/>
                        </a:rPr>
                        <a:t>12,50</a:t>
                      </a:r>
                    </a:p>
                  </a:txBody>
                  <a:tcPr marL="9116" marR="9116" marT="91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rgbClr val="00B0F0">
                            <a:tint val="66000"/>
                            <a:satMod val="160000"/>
                          </a:srgbClr>
                        </a:gs>
                        <a:gs pos="50000">
                          <a:srgbClr val="00B0F0">
                            <a:tint val="44500"/>
                            <a:satMod val="160000"/>
                          </a:srgbClr>
                        </a:gs>
                        <a:gs pos="100000">
                          <a:srgbClr val="00B0F0">
                            <a:tint val="23500"/>
                            <a:satMod val="160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1" i="0" u="none" strike="noStrike">
                          <a:solidFill>
                            <a:srgbClr val="FF0000"/>
                          </a:solidFill>
                          <a:latin typeface="Century Gothic"/>
                        </a:rPr>
                        <a:t>12,26</a:t>
                      </a:r>
                    </a:p>
                  </a:txBody>
                  <a:tcPr marL="9116" marR="9116" marT="91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rgbClr val="00B0F0">
                            <a:tint val="66000"/>
                            <a:satMod val="160000"/>
                          </a:srgbClr>
                        </a:gs>
                        <a:gs pos="50000">
                          <a:srgbClr val="00B0F0">
                            <a:tint val="44500"/>
                            <a:satMod val="160000"/>
                          </a:srgbClr>
                        </a:gs>
                        <a:gs pos="100000">
                          <a:srgbClr val="00B0F0">
                            <a:tint val="23500"/>
                            <a:satMod val="160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9116" marR="9116" marT="91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rgbClr val="00B0F0">
                            <a:tint val="66000"/>
                            <a:satMod val="160000"/>
                          </a:srgbClr>
                        </a:gs>
                        <a:gs pos="50000">
                          <a:srgbClr val="00B0F0">
                            <a:tint val="44500"/>
                            <a:satMod val="160000"/>
                          </a:srgbClr>
                        </a:gs>
                        <a:gs pos="100000">
                          <a:srgbClr val="00B0F0">
                            <a:tint val="23500"/>
                            <a:satMod val="160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r-Cyrl-RS" sz="1100" b="1" i="0" u="none" strike="noStrike">
                          <a:latin typeface="Century Gothic"/>
                        </a:rPr>
                        <a:t>2016.</a:t>
                      </a:r>
                      <a:endParaRPr lang="en-US" sz="1100" b="1" i="0" u="none" strike="noStrike">
                        <a:latin typeface="Century Gothic"/>
                      </a:endParaRPr>
                    </a:p>
                  </a:txBody>
                  <a:tcPr marL="9116" marR="9116" marT="91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rgbClr val="00B0F0">
                            <a:tint val="66000"/>
                            <a:satMod val="160000"/>
                          </a:srgbClr>
                        </a:gs>
                        <a:gs pos="50000">
                          <a:srgbClr val="00B0F0">
                            <a:tint val="44500"/>
                            <a:satMod val="160000"/>
                          </a:srgbClr>
                        </a:gs>
                        <a:gs pos="100000">
                          <a:srgbClr val="00B0F0">
                            <a:tint val="23500"/>
                            <a:satMod val="160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1" i="0" u="none" strike="noStrike">
                          <a:latin typeface="Century Gothic"/>
                        </a:rPr>
                        <a:t>5,45</a:t>
                      </a:r>
                    </a:p>
                  </a:txBody>
                  <a:tcPr marL="9116" marR="9116" marT="91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rgbClr val="00B0F0">
                            <a:tint val="66000"/>
                            <a:satMod val="160000"/>
                          </a:srgbClr>
                        </a:gs>
                        <a:gs pos="50000">
                          <a:srgbClr val="00B0F0">
                            <a:tint val="44500"/>
                            <a:satMod val="160000"/>
                          </a:srgbClr>
                        </a:gs>
                        <a:gs pos="100000">
                          <a:srgbClr val="00B0F0">
                            <a:tint val="23500"/>
                            <a:satMod val="160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1" i="0" u="none" strike="noStrike">
                          <a:latin typeface="Century Gothic"/>
                        </a:rPr>
                        <a:t>4,80</a:t>
                      </a:r>
                    </a:p>
                  </a:txBody>
                  <a:tcPr marL="9116" marR="9116" marT="91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rgbClr val="00B0F0">
                            <a:tint val="66000"/>
                            <a:satMod val="160000"/>
                          </a:srgbClr>
                        </a:gs>
                        <a:gs pos="50000">
                          <a:srgbClr val="00B0F0">
                            <a:tint val="44500"/>
                            <a:satMod val="160000"/>
                          </a:srgbClr>
                        </a:gs>
                        <a:gs pos="100000">
                          <a:srgbClr val="00B0F0">
                            <a:tint val="23500"/>
                            <a:satMod val="160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1" i="0" u="none" strike="noStrike">
                          <a:solidFill>
                            <a:srgbClr val="FF0000"/>
                          </a:solidFill>
                          <a:latin typeface="Century Gothic"/>
                        </a:rPr>
                        <a:t>5,217</a:t>
                      </a:r>
                    </a:p>
                  </a:txBody>
                  <a:tcPr marL="9116" marR="9116" marT="91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rgbClr val="00B0F0">
                            <a:tint val="66000"/>
                            <a:satMod val="160000"/>
                          </a:srgbClr>
                        </a:gs>
                        <a:gs pos="50000">
                          <a:srgbClr val="00B0F0">
                            <a:tint val="44500"/>
                            <a:satMod val="160000"/>
                          </a:srgbClr>
                        </a:gs>
                        <a:gs pos="100000">
                          <a:srgbClr val="00B0F0">
                            <a:tint val="23500"/>
                            <a:satMod val="160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</a:tr>
              <a:tr h="241692">
                <a:tc>
                  <a:txBody>
                    <a:bodyPr/>
                    <a:lstStyle/>
                    <a:p>
                      <a:pPr algn="l" fontAlgn="b"/>
                      <a:endParaRPr lang="en-US" sz="1100" b="1" i="0" u="none" strike="noStrike">
                        <a:latin typeface="Century Gothic"/>
                      </a:endParaRPr>
                    </a:p>
                  </a:txBody>
                  <a:tcPr marL="9116" marR="9116" marT="91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rgbClr val="00B0F0">
                            <a:tint val="66000"/>
                            <a:satMod val="160000"/>
                          </a:srgbClr>
                        </a:gs>
                        <a:gs pos="50000">
                          <a:srgbClr val="00B0F0">
                            <a:tint val="44500"/>
                            <a:satMod val="160000"/>
                          </a:srgbClr>
                        </a:gs>
                        <a:gs pos="100000">
                          <a:srgbClr val="00B0F0">
                            <a:tint val="23500"/>
                            <a:satMod val="160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9116" marR="9116" marT="91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rgbClr val="00B0F0">
                            <a:tint val="66000"/>
                            <a:satMod val="160000"/>
                          </a:srgbClr>
                        </a:gs>
                        <a:gs pos="50000">
                          <a:srgbClr val="00B0F0">
                            <a:tint val="44500"/>
                            <a:satMod val="160000"/>
                          </a:srgbClr>
                        </a:gs>
                        <a:gs pos="100000">
                          <a:srgbClr val="00B0F0">
                            <a:tint val="23500"/>
                            <a:satMod val="160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9116" marR="9116" marT="91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rgbClr val="00B0F0">
                            <a:tint val="66000"/>
                            <a:satMod val="160000"/>
                          </a:srgbClr>
                        </a:gs>
                        <a:gs pos="50000">
                          <a:srgbClr val="00B0F0">
                            <a:tint val="44500"/>
                            <a:satMod val="160000"/>
                          </a:srgbClr>
                        </a:gs>
                        <a:gs pos="100000">
                          <a:srgbClr val="00B0F0">
                            <a:tint val="23500"/>
                            <a:satMod val="160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FF0000"/>
                        </a:solidFill>
                        <a:latin typeface="Arial"/>
                      </a:endParaRPr>
                    </a:p>
                  </a:txBody>
                  <a:tcPr marL="9116" marR="9116" marT="91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rgbClr val="00B0F0">
                            <a:tint val="66000"/>
                            <a:satMod val="160000"/>
                          </a:srgbClr>
                        </a:gs>
                        <a:gs pos="50000">
                          <a:srgbClr val="00B0F0">
                            <a:tint val="44500"/>
                            <a:satMod val="160000"/>
                          </a:srgbClr>
                        </a:gs>
                        <a:gs pos="100000">
                          <a:srgbClr val="00B0F0">
                            <a:tint val="23500"/>
                            <a:satMod val="160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9116" marR="9116" marT="91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rgbClr val="00B0F0">
                            <a:tint val="66000"/>
                            <a:satMod val="160000"/>
                          </a:srgbClr>
                        </a:gs>
                        <a:gs pos="50000">
                          <a:srgbClr val="00B0F0">
                            <a:tint val="44500"/>
                            <a:satMod val="160000"/>
                          </a:srgbClr>
                        </a:gs>
                        <a:gs pos="100000">
                          <a:srgbClr val="00B0F0">
                            <a:tint val="23500"/>
                            <a:satMod val="160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1" i="0" u="none" strike="noStrike">
                        <a:latin typeface="Century Gothic"/>
                      </a:endParaRPr>
                    </a:p>
                  </a:txBody>
                  <a:tcPr marL="9116" marR="9116" marT="91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rgbClr val="00B0F0">
                            <a:tint val="66000"/>
                            <a:satMod val="160000"/>
                          </a:srgbClr>
                        </a:gs>
                        <a:gs pos="50000">
                          <a:srgbClr val="00B0F0">
                            <a:tint val="44500"/>
                            <a:satMod val="160000"/>
                          </a:srgbClr>
                        </a:gs>
                        <a:gs pos="100000">
                          <a:srgbClr val="00B0F0">
                            <a:tint val="23500"/>
                            <a:satMod val="160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9116" marR="9116" marT="91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rgbClr val="00B0F0">
                            <a:tint val="66000"/>
                            <a:satMod val="160000"/>
                          </a:srgbClr>
                        </a:gs>
                        <a:gs pos="50000">
                          <a:srgbClr val="00B0F0">
                            <a:tint val="44500"/>
                            <a:satMod val="160000"/>
                          </a:srgbClr>
                        </a:gs>
                        <a:gs pos="100000">
                          <a:srgbClr val="00B0F0">
                            <a:tint val="23500"/>
                            <a:satMod val="160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9116" marR="9116" marT="91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rgbClr val="00B0F0">
                            <a:tint val="66000"/>
                            <a:satMod val="160000"/>
                          </a:srgbClr>
                        </a:gs>
                        <a:gs pos="50000">
                          <a:srgbClr val="00B0F0">
                            <a:tint val="44500"/>
                            <a:satMod val="160000"/>
                          </a:srgbClr>
                        </a:gs>
                        <a:gs pos="100000">
                          <a:srgbClr val="00B0F0">
                            <a:tint val="23500"/>
                            <a:satMod val="160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FF0000"/>
                        </a:solidFill>
                        <a:latin typeface="Arial"/>
                      </a:endParaRPr>
                    </a:p>
                  </a:txBody>
                  <a:tcPr marL="9116" marR="9116" marT="91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rgbClr val="00B0F0">
                            <a:tint val="66000"/>
                            <a:satMod val="160000"/>
                          </a:srgbClr>
                        </a:gs>
                        <a:gs pos="50000">
                          <a:srgbClr val="00B0F0">
                            <a:tint val="44500"/>
                            <a:satMod val="160000"/>
                          </a:srgbClr>
                        </a:gs>
                        <a:gs pos="100000">
                          <a:srgbClr val="00B0F0">
                            <a:tint val="23500"/>
                            <a:satMod val="160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</a:tr>
              <a:tr h="287161">
                <a:tc>
                  <a:txBody>
                    <a:bodyPr/>
                    <a:lstStyle/>
                    <a:p>
                      <a:pPr algn="l" fontAlgn="b"/>
                      <a:r>
                        <a:rPr lang="sr-Cyrl-RS" sz="1300" b="1" i="0" u="none" strike="noStrike">
                          <a:latin typeface="Century Gothic"/>
                        </a:rPr>
                        <a:t>300M</a:t>
                      </a:r>
                      <a:endParaRPr lang="en-US" sz="1300" b="1" i="0" u="none" strike="noStrike">
                        <a:latin typeface="Century Gothic"/>
                      </a:endParaRPr>
                    </a:p>
                  </a:txBody>
                  <a:tcPr marL="9116" marR="9116" marT="91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rgbClr val="00B0F0">
                            <a:tint val="66000"/>
                            <a:satMod val="160000"/>
                          </a:srgbClr>
                        </a:gs>
                        <a:gs pos="50000">
                          <a:srgbClr val="00B0F0">
                            <a:tint val="44500"/>
                            <a:satMod val="160000"/>
                          </a:srgbClr>
                        </a:gs>
                        <a:gs pos="100000">
                          <a:srgbClr val="00B0F0">
                            <a:tint val="23500"/>
                            <a:satMod val="160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9116" marR="9116" marT="91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rgbClr val="00B0F0">
                            <a:tint val="66000"/>
                            <a:satMod val="160000"/>
                          </a:srgbClr>
                        </a:gs>
                        <a:gs pos="50000">
                          <a:srgbClr val="00B0F0">
                            <a:tint val="44500"/>
                            <a:satMod val="160000"/>
                          </a:srgbClr>
                        </a:gs>
                        <a:gs pos="100000">
                          <a:srgbClr val="00B0F0">
                            <a:tint val="23500"/>
                            <a:satMod val="160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9116" marR="9116" marT="91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rgbClr val="00B0F0">
                            <a:tint val="66000"/>
                            <a:satMod val="160000"/>
                          </a:srgbClr>
                        </a:gs>
                        <a:gs pos="50000">
                          <a:srgbClr val="00B0F0">
                            <a:tint val="44500"/>
                            <a:satMod val="160000"/>
                          </a:srgbClr>
                        </a:gs>
                        <a:gs pos="100000">
                          <a:srgbClr val="00B0F0">
                            <a:tint val="23500"/>
                            <a:satMod val="160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FF0000"/>
                        </a:solidFill>
                        <a:latin typeface="Arial"/>
                      </a:endParaRPr>
                    </a:p>
                  </a:txBody>
                  <a:tcPr marL="9116" marR="9116" marT="91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rgbClr val="00B0F0">
                            <a:tint val="66000"/>
                            <a:satMod val="160000"/>
                          </a:srgbClr>
                        </a:gs>
                        <a:gs pos="50000">
                          <a:srgbClr val="00B0F0">
                            <a:tint val="44500"/>
                            <a:satMod val="160000"/>
                          </a:srgbClr>
                        </a:gs>
                        <a:gs pos="100000">
                          <a:srgbClr val="00B0F0">
                            <a:tint val="23500"/>
                            <a:satMod val="160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9116" marR="9116" marT="91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rgbClr val="00B0F0">
                            <a:tint val="66000"/>
                            <a:satMod val="160000"/>
                          </a:srgbClr>
                        </a:gs>
                        <a:gs pos="50000">
                          <a:srgbClr val="00B0F0">
                            <a:tint val="44500"/>
                            <a:satMod val="160000"/>
                          </a:srgbClr>
                        </a:gs>
                        <a:gs pos="100000">
                          <a:srgbClr val="00B0F0">
                            <a:tint val="23500"/>
                            <a:satMod val="160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sr-Cyrl-RS" sz="1300" b="1" i="0" u="none" strike="noStrike">
                          <a:latin typeface="Century Gothic"/>
                        </a:rPr>
                        <a:t>KUGLA</a:t>
                      </a:r>
                      <a:endParaRPr lang="en-US" sz="1300" b="1" i="0" u="none" strike="noStrike">
                        <a:latin typeface="Century Gothic"/>
                      </a:endParaRPr>
                    </a:p>
                  </a:txBody>
                  <a:tcPr marL="9116" marR="9116" marT="91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rgbClr val="00B0F0">
                            <a:tint val="66000"/>
                            <a:satMod val="160000"/>
                          </a:srgbClr>
                        </a:gs>
                        <a:gs pos="50000">
                          <a:srgbClr val="00B0F0">
                            <a:tint val="44500"/>
                            <a:satMod val="160000"/>
                          </a:srgbClr>
                        </a:gs>
                        <a:gs pos="100000">
                          <a:srgbClr val="00B0F0">
                            <a:tint val="23500"/>
                            <a:satMod val="160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9116" marR="9116" marT="91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rgbClr val="00B0F0">
                            <a:tint val="66000"/>
                            <a:satMod val="160000"/>
                          </a:srgbClr>
                        </a:gs>
                        <a:gs pos="50000">
                          <a:srgbClr val="00B0F0">
                            <a:tint val="44500"/>
                            <a:satMod val="160000"/>
                          </a:srgbClr>
                        </a:gs>
                        <a:gs pos="100000">
                          <a:srgbClr val="00B0F0">
                            <a:tint val="23500"/>
                            <a:satMod val="160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FF0000"/>
                        </a:solidFill>
                        <a:latin typeface="Arial"/>
                      </a:endParaRPr>
                    </a:p>
                  </a:txBody>
                  <a:tcPr marL="9116" marR="9116" marT="91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rgbClr val="00B0F0">
                            <a:tint val="66000"/>
                            <a:satMod val="160000"/>
                          </a:srgbClr>
                        </a:gs>
                        <a:gs pos="50000">
                          <a:srgbClr val="00B0F0">
                            <a:tint val="44500"/>
                            <a:satMod val="160000"/>
                          </a:srgbClr>
                        </a:gs>
                        <a:gs pos="100000">
                          <a:srgbClr val="00B0F0">
                            <a:tint val="23500"/>
                            <a:satMod val="160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</a:tr>
              <a:tr h="241692">
                <a:tc>
                  <a:txBody>
                    <a:bodyPr/>
                    <a:lstStyle/>
                    <a:p>
                      <a:pPr algn="l" fontAlgn="b"/>
                      <a:r>
                        <a:rPr lang="sr-Cyrl-RS" sz="1100" b="1" i="0" u="none" strike="noStrike">
                          <a:latin typeface="Century Gothic"/>
                        </a:rPr>
                        <a:t>god.</a:t>
                      </a:r>
                      <a:endParaRPr lang="en-US" sz="1100" b="1" i="0" u="none" strike="noStrike">
                        <a:latin typeface="Century Gothic"/>
                      </a:endParaRPr>
                    </a:p>
                  </a:txBody>
                  <a:tcPr marL="9116" marR="9116" marT="91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rgbClr val="00B0F0">
                            <a:tint val="66000"/>
                            <a:satMod val="160000"/>
                          </a:srgbClr>
                        </a:gs>
                        <a:gs pos="50000">
                          <a:srgbClr val="00B0F0">
                            <a:tint val="44500"/>
                            <a:satMod val="160000"/>
                          </a:srgbClr>
                        </a:gs>
                        <a:gs pos="100000">
                          <a:srgbClr val="00B0F0">
                            <a:tint val="23500"/>
                            <a:satMod val="160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>
                          <a:latin typeface="Century Gothic"/>
                        </a:rPr>
                        <a:t>prvi</a:t>
                      </a:r>
                    </a:p>
                  </a:txBody>
                  <a:tcPr marL="9116" marR="9116" marT="91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rgbClr val="00B0F0">
                            <a:tint val="66000"/>
                            <a:satMod val="160000"/>
                          </a:srgbClr>
                        </a:gs>
                        <a:gs pos="50000">
                          <a:srgbClr val="00B0F0">
                            <a:tint val="44500"/>
                            <a:satMod val="160000"/>
                          </a:srgbClr>
                        </a:gs>
                        <a:gs pos="100000">
                          <a:srgbClr val="00B0F0">
                            <a:tint val="23500"/>
                            <a:satMod val="160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>
                          <a:latin typeface="Century Gothic"/>
                        </a:rPr>
                        <a:t>peti</a:t>
                      </a:r>
                    </a:p>
                  </a:txBody>
                  <a:tcPr marL="9116" marR="9116" marT="91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rgbClr val="00B0F0">
                            <a:tint val="66000"/>
                            <a:satMod val="160000"/>
                          </a:srgbClr>
                        </a:gs>
                        <a:gs pos="50000">
                          <a:srgbClr val="00B0F0">
                            <a:tint val="44500"/>
                            <a:satMod val="160000"/>
                          </a:srgbClr>
                        </a:gs>
                        <a:gs pos="100000">
                          <a:srgbClr val="00B0F0">
                            <a:tint val="23500"/>
                            <a:satMod val="160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>
                          <a:solidFill>
                            <a:srgbClr val="FF0000"/>
                          </a:solidFill>
                          <a:latin typeface="Century Gothic"/>
                        </a:rPr>
                        <a:t>prosek</a:t>
                      </a:r>
                    </a:p>
                  </a:txBody>
                  <a:tcPr marL="9116" marR="9116" marT="91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rgbClr val="00B0F0">
                            <a:tint val="66000"/>
                            <a:satMod val="160000"/>
                          </a:srgbClr>
                        </a:gs>
                        <a:gs pos="50000">
                          <a:srgbClr val="00B0F0">
                            <a:tint val="44500"/>
                            <a:satMod val="160000"/>
                          </a:srgbClr>
                        </a:gs>
                        <a:gs pos="100000">
                          <a:srgbClr val="00B0F0">
                            <a:tint val="23500"/>
                            <a:satMod val="160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9116" marR="9116" marT="91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rgbClr val="00B0F0">
                            <a:tint val="66000"/>
                            <a:satMod val="160000"/>
                          </a:srgbClr>
                        </a:gs>
                        <a:gs pos="50000">
                          <a:srgbClr val="00B0F0">
                            <a:tint val="44500"/>
                            <a:satMod val="160000"/>
                          </a:srgbClr>
                        </a:gs>
                        <a:gs pos="100000">
                          <a:srgbClr val="00B0F0">
                            <a:tint val="23500"/>
                            <a:satMod val="160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r-Cyrl-RS" sz="1100" b="1" i="0" u="none" strike="noStrike">
                          <a:latin typeface="Century Gothic"/>
                        </a:rPr>
                        <a:t>god.</a:t>
                      </a:r>
                      <a:endParaRPr lang="en-US" sz="1100" b="1" i="0" u="none" strike="noStrike">
                        <a:latin typeface="Century Gothic"/>
                      </a:endParaRPr>
                    </a:p>
                  </a:txBody>
                  <a:tcPr marL="9116" marR="9116" marT="91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rgbClr val="00B0F0">
                            <a:tint val="66000"/>
                            <a:satMod val="160000"/>
                          </a:srgbClr>
                        </a:gs>
                        <a:gs pos="50000">
                          <a:srgbClr val="00B0F0">
                            <a:tint val="44500"/>
                            <a:satMod val="160000"/>
                          </a:srgbClr>
                        </a:gs>
                        <a:gs pos="100000">
                          <a:srgbClr val="00B0F0">
                            <a:tint val="23500"/>
                            <a:satMod val="160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>
                          <a:latin typeface="Century Gothic"/>
                        </a:rPr>
                        <a:t>prvi</a:t>
                      </a:r>
                    </a:p>
                  </a:txBody>
                  <a:tcPr marL="9116" marR="9116" marT="91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rgbClr val="00B0F0">
                            <a:tint val="66000"/>
                            <a:satMod val="160000"/>
                          </a:srgbClr>
                        </a:gs>
                        <a:gs pos="50000">
                          <a:srgbClr val="00B0F0">
                            <a:tint val="44500"/>
                            <a:satMod val="160000"/>
                          </a:srgbClr>
                        </a:gs>
                        <a:gs pos="100000">
                          <a:srgbClr val="00B0F0">
                            <a:tint val="23500"/>
                            <a:satMod val="160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>
                          <a:latin typeface="Century Gothic"/>
                        </a:rPr>
                        <a:t>peti</a:t>
                      </a:r>
                    </a:p>
                  </a:txBody>
                  <a:tcPr marL="9116" marR="9116" marT="91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rgbClr val="00B0F0">
                            <a:tint val="66000"/>
                            <a:satMod val="160000"/>
                          </a:srgbClr>
                        </a:gs>
                        <a:gs pos="50000">
                          <a:srgbClr val="00B0F0">
                            <a:tint val="44500"/>
                            <a:satMod val="160000"/>
                          </a:srgbClr>
                        </a:gs>
                        <a:gs pos="100000">
                          <a:srgbClr val="00B0F0">
                            <a:tint val="23500"/>
                            <a:satMod val="160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>
                          <a:solidFill>
                            <a:srgbClr val="FF0000"/>
                          </a:solidFill>
                          <a:latin typeface="Century Gothic"/>
                        </a:rPr>
                        <a:t>prosek</a:t>
                      </a:r>
                    </a:p>
                  </a:txBody>
                  <a:tcPr marL="9116" marR="9116" marT="91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rgbClr val="00B0F0">
                            <a:tint val="66000"/>
                            <a:satMod val="160000"/>
                          </a:srgbClr>
                        </a:gs>
                        <a:gs pos="50000">
                          <a:srgbClr val="00B0F0">
                            <a:tint val="44500"/>
                            <a:satMod val="160000"/>
                          </a:srgbClr>
                        </a:gs>
                        <a:gs pos="100000">
                          <a:srgbClr val="00B0F0">
                            <a:tint val="23500"/>
                            <a:satMod val="160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</a:tr>
              <a:tr h="287161">
                <a:tc>
                  <a:txBody>
                    <a:bodyPr/>
                    <a:lstStyle/>
                    <a:p>
                      <a:pPr algn="l" fontAlgn="b"/>
                      <a:r>
                        <a:rPr lang="sr-Cyrl-RS" sz="1100" b="1" i="0" u="none" strike="noStrike">
                          <a:latin typeface="Century Gothic"/>
                        </a:rPr>
                        <a:t>2013.</a:t>
                      </a:r>
                      <a:endParaRPr lang="en-US" sz="1100" b="1" i="0" u="none" strike="noStrike">
                        <a:latin typeface="Century Gothic"/>
                      </a:endParaRPr>
                    </a:p>
                  </a:txBody>
                  <a:tcPr marL="9116" marR="9116" marT="91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rgbClr val="00B0F0">
                            <a:tint val="66000"/>
                            <a:satMod val="160000"/>
                          </a:srgbClr>
                        </a:gs>
                        <a:gs pos="50000">
                          <a:srgbClr val="00B0F0">
                            <a:tint val="44500"/>
                            <a:satMod val="160000"/>
                          </a:srgbClr>
                        </a:gs>
                        <a:gs pos="100000">
                          <a:srgbClr val="00B0F0">
                            <a:tint val="23500"/>
                            <a:satMod val="160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1" i="0" u="none" strike="noStrike">
                          <a:latin typeface="Century Gothic"/>
                        </a:rPr>
                        <a:t>39,38</a:t>
                      </a:r>
                    </a:p>
                  </a:txBody>
                  <a:tcPr marL="9116" marR="9116" marT="91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rgbClr val="00B0F0">
                            <a:tint val="66000"/>
                            <a:satMod val="160000"/>
                          </a:srgbClr>
                        </a:gs>
                        <a:gs pos="50000">
                          <a:srgbClr val="00B0F0">
                            <a:tint val="44500"/>
                            <a:satMod val="160000"/>
                          </a:srgbClr>
                        </a:gs>
                        <a:gs pos="100000">
                          <a:srgbClr val="00B0F0">
                            <a:tint val="23500"/>
                            <a:satMod val="160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1" i="0" u="none" strike="noStrike">
                          <a:latin typeface="Century Gothic"/>
                        </a:rPr>
                        <a:t>43,39</a:t>
                      </a:r>
                    </a:p>
                  </a:txBody>
                  <a:tcPr marL="9116" marR="9116" marT="91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rgbClr val="00B0F0">
                            <a:tint val="66000"/>
                            <a:satMod val="160000"/>
                          </a:srgbClr>
                        </a:gs>
                        <a:gs pos="50000">
                          <a:srgbClr val="00B0F0">
                            <a:tint val="44500"/>
                            <a:satMod val="160000"/>
                          </a:srgbClr>
                        </a:gs>
                        <a:gs pos="100000">
                          <a:srgbClr val="00B0F0">
                            <a:tint val="23500"/>
                            <a:satMod val="160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1" i="0" u="none" strike="noStrike">
                          <a:solidFill>
                            <a:srgbClr val="FF0000"/>
                          </a:solidFill>
                          <a:latin typeface="Century Gothic"/>
                        </a:rPr>
                        <a:t>42,03</a:t>
                      </a:r>
                    </a:p>
                  </a:txBody>
                  <a:tcPr marL="9116" marR="9116" marT="91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rgbClr val="00B0F0">
                            <a:tint val="66000"/>
                            <a:satMod val="160000"/>
                          </a:srgbClr>
                        </a:gs>
                        <a:gs pos="50000">
                          <a:srgbClr val="00B0F0">
                            <a:tint val="44500"/>
                            <a:satMod val="160000"/>
                          </a:srgbClr>
                        </a:gs>
                        <a:gs pos="100000">
                          <a:srgbClr val="00B0F0">
                            <a:tint val="23500"/>
                            <a:satMod val="160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9116" marR="9116" marT="91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rgbClr val="00B0F0">
                            <a:tint val="66000"/>
                            <a:satMod val="160000"/>
                          </a:srgbClr>
                        </a:gs>
                        <a:gs pos="50000">
                          <a:srgbClr val="00B0F0">
                            <a:tint val="44500"/>
                            <a:satMod val="160000"/>
                          </a:srgbClr>
                        </a:gs>
                        <a:gs pos="100000">
                          <a:srgbClr val="00B0F0">
                            <a:tint val="23500"/>
                            <a:satMod val="160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r-Cyrl-RS" sz="1100" b="1" i="0" u="none" strike="noStrike">
                          <a:latin typeface="Century Gothic"/>
                        </a:rPr>
                        <a:t>2013.</a:t>
                      </a:r>
                      <a:endParaRPr lang="en-US" sz="1100" b="1" i="0" u="none" strike="noStrike">
                        <a:latin typeface="Century Gothic"/>
                      </a:endParaRPr>
                    </a:p>
                  </a:txBody>
                  <a:tcPr marL="9116" marR="9116" marT="91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rgbClr val="00B0F0">
                            <a:tint val="66000"/>
                            <a:satMod val="160000"/>
                          </a:srgbClr>
                        </a:gs>
                        <a:gs pos="50000">
                          <a:srgbClr val="00B0F0">
                            <a:tint val="44500"/>
                            <a:satMod val="160000"/>
                          </a:srgbClr>
                        </a:gs>
                        <a:gs pos="100000">
                          <a:srgbClr val="00B0F0">
                            <a:tint val="23500"/>
                            <a:satMod val="160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1" i="0" u="none" strike="noStrike">
                          <a:latin typeface="Century Gothic"/>
                        </a:rPr>
                        <a:t>9,89</a:t>
                      </a:r>
                    </a:p>
                  </a:txBody>
                  <a:tcPr marL="9116" marR="9116" marT="91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rgbClr val="00B0F0">
                            <a:tint val="66000"/>
                            <a:satMod val="160000"/>
                          </a:srgbClr>
                        </a:gs>
                        <a:gs pos="50000">
                          <a:srgbClr val="00B0F0">
                            <a:tint val="44500"/>
                            <a:satMod val="160000"/>
                          </a:srgbClr>
                        </a:gs>
                        <a:gs pos="100000">
                          <a:srgbClr val="00B0F0">
                            <a:tint val="23500"/>
                            <a:satMod val="160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1" i="0" u="none" strike="noStrike">
                          <a:latin typeface="Century Gothic"/>
                        </a:rPr>
                        <a:t>-</a:t>
                      </a:r>
                    </a:p>
                  </a:txBody>
                  <a:tcPr marL="9116" marR="9116" marT="91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rgbClr val="00B0F0">
                            <a:tint val="66000"/>
                            <a:satMod val="160000"/>
                          </a:srgbClr>
                        </a:gs>
                        <a:gs pos="50000">
                          <a:srgbClr val="00B0F0">
                            <a:tint val="44500"/>
                            <a:satMod val="160000"/>
                          </a:srgbClr>
                        </a:gs>
                        <a:gs pos="100000">
                          <a:srgbClr val="00B0F0">
                            <a:tint val="23500"/>
                            <a:satMod val="160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1" i="0" u="none" strike="noStrike">
                          <a:solidFill>
                            <a:srgbClr val="FF0000"/>
                          </a:solidFill>
                          <a:latin typeface="Century Gothic"/>
                        </a:rPr>
                        <a:t>-</a:t>
                      </a:r>
                    </a:p>
                  </a:txBody>
                  <a:tcPr marL="9116" marR="9116" marT="91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rgbClr val="00B0F0">
                            <a:tint val="66000"/>
                            <a:satMod val="160000"/>
                          </a:srgbClr>
                        </a:gs>
                        <a:gs pos="50000">
                          <a:srgbClr val="00B0F0">
                            <a:tint val="44500"/>
                            <a:satMod val="160000"/>
                          </a:srgbClr>
                        </a:gs>
                        <a:gs pos="100000">
                          <a:srgbClr val="00B0F0">
                            <a:tint val="23500"/>
                            <a:satMod val="160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</a:tr>
              <a:tr h="287161">
                <a:tc>
                  <a:txBody>
                    <a:bodyPr/>
                    <a:lstStyle/>
                    <a:p>
                      <a:pPr algn="l" fontAlgn="b"/>
                      <a:r>
                        <a:rPr lang="sr-Cyrl-RS" sz="1100" b="1" i="0" u="none" strike="noStrike">
                          <a:latin typeface="Century Gothic"/>
                        </a:rPr>
                        <a:t>2014.</a:t>
                      </a:r>
                      <a:endParaRPr lang="en-US" sz="1100" b="1" i="0" u="none" strike="noStrike">
                        <a:latin typeface="Century Gothic"/>
                      </a:endParaRPr>
                    </a:p>
                  </a:txBody>
                  <a:tcPr marL="9116" marR="9116" marT="91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rgbClr val="00B0F0">
                            <a:tint val="66000"/>
                            <a:satMod val="160000"/>
                          </a:srgbClr>
                        </a:gs>
                        <a:gs pos="50000">
                          <a:srgbClr val="00B0F0">
                            <a:tint val="44500"/>
                            <a:satMod val="160000"/>
                          </a:srgbClr>
                        </a:gs>
                        <a:gs pos="100000">
                          <a:srgbClr val="00B0F0">
                            <a:tint val="23500"/>
                            <a:satMod val="160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r-Cyrl-RS" sz="1300" b="1" i="0" u="none" strike="noStrike">
                          <a:latin typeface="Century Gothic"/>
                        </a:rPr>
                        <a:t>40,54</a:t>
                      </a:r>
                      <a:endParaRPr lang="en-US" sz="1300" b="1" i="0" u="none" strike="noStrike">
                        <a:latin typeface="Century Gothic"/>
                      </a:endParaRPr>
                    </a:p>
                  </a:txBody>
                  <a:tcPr marL="9116" marR="9116" marT="91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rgbClr val="00B0F0">
                            <a:tint val="66000"/>
                            <a:satMod val="160000"/>
                          </a:srgbClr>
                        </a:gs>
                        <a:gs pos="50000">
                          <a:srgbClr val="00B0F0">
                            <a:tint val="44500"/>
                            <a:satMod val="160000"/>
                          </a:srgbClr>
                        </a:gs>
                        <a:gs pos="100000">
                          <a:srgbClr val="00B0F0">
                            <a:tint val="23500"/>
                            <a:satMod val="160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1" i="0" u="none" strike="noStrike">
                          <a:latin typeface="Century Gothic"/>
                        </a:rPr>
                        <a:t>48,14</a:t>
                      </a:r>
                    </a:p>
                  </a:txBody>
                  <a:tcPr marL="9116" marR="9116" marT="91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rgbClr val="00B0F0">
                            <a:tint val="66000"/>
                            <a:satMod val="160000"/>
                          </a:srgbClr>
                        </a:gs>
                        <a:gs pos="50000">
                          <a:srgbClr val="00B0F0">
                            <a:tint val="44500"/>
                            <a:satMod val="160000"/>
                          </a:srgbClr>
                        </a:gs>
                        <a:gs pos="100000">
                          <a:srgbClr val="00B0F0">
                            <a:tint val="23500"/>
                            <a:satMod val="160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1" i="0" u="none" strike="noStrike">
                          <a:solidFill>
                            <a:srgbClr val="FF0000"/>
                          </a:solidFill>
                          <a:latin typeface="Century Gothic"/>
                        </a:rPr>
                        <a:t>45,69</a:t>
                      </a:r>
                    </a:p>
                  </a:txBody>
                  <a:tcPr marL="9116" marR="9116" marT="91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rgbClr val="00B0F0">
                            <a:tint val="66000"/>
                            <a:satMod val="160000"/>
                          </a:srgbClr>
                        </a:gs>
                        <a:gs pos="50000">
                          <a:srgbClr val="00B0F0">
                            <a:tint val="44500"/>
                            <a:satMod val="160000"/>
                          </a:srgbClr>
                        </a:gs>
                        <a:gs pos="100000">
                          <a:srgbClr val="00B0F0">
                            <a:tint val="23500"/>
                            <a:satMod val="160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9116" marR="9116" marT="91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rgbClr val="00B0F0">
                            <a:tint val="66000"/>
                            <a:satMod val="160000"/>
                          </a:srgbClr>
                        </a:gs>
                        <a:gs pos="50000">
                          <a:srgbClr val="00B0F0">
                            <a:tint val="44500"/>
                            <a:satMod val="160000"/>
                          </a:srgbClr>
                        </a:gs>
                        <a:gs pos="100000">
                          <a:srgbClr val="00B0F0">
                            <a:tint val="23500"/>
                            <a:satMod val="160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r-Cyrl-RS" sz="1100" b="1" i="0" u="none" strike="noStrike">
                          <a:latin typeface="Century Gothic"/>
                        </a:rPr>
                        <a:t>2014.</a:t>
                      </a:r>
                      <a:endParaRPr lang="en-US" sz="1100" b="1" i="0" u="none" strike="noStrike">
                        <a:latin typeface="Century Gothic"/>
                      </a:endParaRPr>
                    </a:p>
                  </a:txBody>
                  <a:tcPr marL="9116" marR="9116" marT="91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rgbClr val="00B0F0">
                            <a:tint val="66000"/>
                            <a:satMod val="160000"/>
                          </a:srgbClr>
                        </a:gs>
                        <a:gs pos="50000">
                          <a:srgbClr val="00B0F0">
                            <a:tint val="44500"/>
                            <a:satMod val="160000"/>
                          </a:srgbClr>
                        </a:gs>
                        <a:gs pos="100000">
                          <a:srgbClr val="00B0F0">
                            <a:tint val="23500"/>
                            <a:satMod val="160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1" i="0" u="none" strike="noStrike">
                          <a:latin typeface="Century Gothic"/>
                        </a:rPr>
                        <a:t>12,59</a:t>
                      </a:r>
                    </a:p>
                  </a:txBody>
                  <a:tcPr marL="9116" marR="9116" marT="91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rgbClr val="00B0F0">
                            <a:tint val="66000"/>
                            <a:satMod val="160000"/>
                          </a:srgbClr>
                        </a:gs>
                        <a:gs pos="50000">
                          <a:srgbClr val="00B0F0">
                            <a:tint val="44500"/>
                            <a:satMod val="160000"/>
                          </a:srgbClr>
                        </a:gs>
                        <a:gs pos="100000">
                          <a:srgbClr val="00B0F0">
                            <a:tint val="23500"/>
                            <a:satMod val="160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1" i="0" u="none" strike="noStrike">
                          <a:latin typeface="Century Gothic"/>
                        </a:rPr>
                        <a:t>10,22</a:t>
                      </a:r>
                    </a:p>
                  </a:txBody>
                  <a:tcPr marL="9116" marR="9116" marT="91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rgbClr val="00B0F0">
                            <a:tint val="66000"/>
                            <a:satMod val="160000"/>
                          </a:srgbClr>
                        </a:gs>
                        <a:gs pos="50000">
                          <a:srgbClr val="00B0F0">
                            <a:tint val="44500"/>
                            <a:satMod val="160000"/>
                          </a:srgbClr>
                        </a:gs>
                        <a:gs pos="100000">
                          <a:srgbClr val="00B0F0">
                            <a:tint val="23500"/>
                            <a:satMod val="160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1" i="0" u="none" strike="noStrike">
                          <a:solidFill>
                            <a:srgbClr val="FF0000"/>
                          </a:solidFill>
                          <a:latin typeface="Century Gothic"/>
                        </a:rPr>
                        <a:t>11,89</a:t>
                      </a:r>
                    </a:p>
                  </a:txBody>
                  <a:tcPr marL="9116" marR="9116" marT="91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rgbClr val="00B0F0">
                            <a:tint val="66000"/>
                            <a:satMod val="160000"/>
                          </a:srgbClr>
                        </a:gs>
                        <a:gs pos="50000">
                          <a:srgbClr val="00B0F0">
                            <a:tint val="44500"/>
                            <a:satMod val="160000"/>
                          </a:srgbClr>
                        </a:gs>
                        <a:gs pos="100000">
                          <a:srgbClr val="00B0F0">
                            <a:tint val="23500"/>
                            <a:satMod val="160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</a:tr>
              <a:tr h="287161">
                <a:tc>
                  <a:txBody>
                    <a:bodyPr/>
                    <a:lstStyle/>
                    <a:p>
                      <a:pPr algn="l" fontAlgn="b"/>
                      <a:r>
                        <a:rPr lang="sr-Cyrl-RS" sz="1100" b="1" i="0" u="none" strike="noStrike">
                          <a:latin typeface="Century Gothic"/>
                        </a:rPr>
                        <a:t>2015.</a:t>
                      </a:r>
                      <a:endParaRPr lang="en-US" sz="1100" b="1" i="0" u="none" strike="noStrike">
                        <a:latin typeface="Century Gothic"/>
                      </a:endParaRPr>
                    </a:p>
                  </a:txBody>
                  <a:tcPr marL="9116" marR="9116" marT="91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rgbClr val="00B0F0">
                            <a:tint val="66000"/>
                            <a:satMod val="160000"/>
                          </a:srgbClr>
                        </a:gs>
                        <a:gs pos="50000">
                          <a:srgbClr val="00B0F0">
                            <a:tint val="44500"/>
                            <a:satMod val="160000"/>
                          </a:srgbClr>
                        </a:gs>
                        <a:gs pos="100000">
                          <a:srgbClr val="00B0F0">
                            <a:tint val="23500"/>
                            <a:satMod val="160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1" i="0" u="none" strike="noStrike">
                          <a:latin typeface="Century Gothic"/>
                        </a:rPr>
                        <a:t>38,73</a:t>
                      </a:r>
                    </a:p>
                  </a:txBody>
                  <a:tcPr marL="9116" marR="9116" marT="91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rgbClr val="00B0F0">
                            <a:tint val="66000"/>
                            <a:satMod val="160000"/>
                          </a:srgbClr>
                        </a:gs>
                        <a:gs pos="50000">
                          <a:srgbClr val="00B0F0">
                            <a:tint val="44500"/>
                            <a:satMod val="160000"/>
                          </a:srgbClr>
                        </a:gs>
                        <a:gs pos="100000">
                          <a:srgbClr val="00B0F0">
                            <a:tint val="23500"/>
                            <a:satMod val="160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1" i="0" u="none" strike="noStrike">
                          <a:latin typeface="Century Gothic"/>
                        </a:rPr>
                        <a:t>43,38</a:t>
                      </a:r>
                    </a:p>
                  </a:txBody>
                  <a:tcPr marL="9116" marR="9116" marT="91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rgbClr val="00B0F0">
                            <a:tint val="66000"/>
                            <a:satMod val="160000"/>
                          </a:srgbClr>
                        </a:gs>
                        <a:gs pos="50000">
                          <a:srgbClr val="00B0F0">
                            <a:tint val="44500"/>
                            <a:satMod val="160000"/>
                          </a:srgbClr>
                        </a:gs>
                        <a:gs pos="100000">
                          <a:srgbClr val="00B0F0">
                            <a:tint val="23500"/>
                            <a:satMod val="160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1" i="0" u="none" strike="noStrike">
                          <a:solidFill>
                            <a:srgbClr val="FF0000"/>
                          </a:solidFill>
                          <a:latin typeface="Century Gothic"/>
                        </a:rPr>
                        <a:t>41,55</a:t>
                      </a:r>
                    </a:p>
                  </a:txBody>
                  <a:tcPr marL="9116" marR="9116" marT="91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rgbClr val="00B0F0">
                            <a:tint val="66000"/>
                            <a:satMod val="160000"/>
                          </a:srgbClr>
                        </a:gs>
                        <a:gs pos="50000">
                          <a:srgbClr val="00B0F0">
                            <a:tint val="44500"/>
                            <a:satMod val="160000"/>
                          </a:srgbClr>
                        </a:gs>
                        <a:gs pos="100000">
                          <a:srgbClr val="00B0F0">
                            <a:tint val="23500"/>
                            <a:satMod val="160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9116" marR="9116" marT="91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rgbClr val="00B0F0">
                            <a:tint val="66000"/>
                            <a:satMod val="160000"/>
                          </a:srgbClr>
                        </a:gs>
                        <a:gs pos="50000">
                          <a:srgbClr val="00B0F0">
                            <a:tint val="44500"/>
                            <a:satMod val="160000"/>
                          </a:srgbClr>
                        </a:gs>
                        <a:gs pos="100000">
                          <a:srgbClr val="00B0F0">
                            <a:tint val="23500"/>
                            <a:satMod val="160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r-Cyrl-RS" sz="1100" b="1" i="0" u="none" strike="noStrike">
                          <a:latin typeface="Century Gothic"/>
                        </a:rPr>
                        <a:t>2015.</a:t>
                      </a:r>
                      <a:endParaRPr lang="en-US" sz="1100" b="1" i="0" u="none" strike="noStrike">
                        <a:latin typeface="Century Gothic"/>
                      </a:endParaRPr>
                    </a:p>
                  </a:txBody>
                  <a:tcPr marL="9116" marR="9116" marT="91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rgbClr val="00B0F0">
                            <a:tint val="66000"/>
                            <a:satMod val="160000"/>
                          </a:srgbClr>
                        </a:gs>
                        <a:gs pos="50000">
                          <a:srgbClr val="00B0F0">
                            <a:tint val="44500"/>
                            <a:satMod val="160000"/>
                          </a:srgbClr>
                        </a:gs>
                        <a:gs pos="100000">
                          <a:srgbClr val="00B0F0">
                            <a:tint val="23500"/>
                            <a:satMod val="160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1" i="0" u="none" strike="noStrike">
                          <a:latin typeface="Century Gothic"/>
                        </a:rPr>
                        <a:t>13,19</a:t>
                      </a:r>
                    </a:p>
                  </a:txBody>
                  <a:tcPr marL="9116" marR="9116" marT="91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rgbClr val="00B0F0">
                            <a:tint val="66000"/>
                            <a:satMod val="160000"/>
                          </a:srgbClr>
                        </a:gs>
                        <a:gs pos="50000">
                          <a:srgbClr val="00B0F0">
                            <a:tint val="44500"/>
                            <a:satMod val="160000"/>
                          </a:srgbClr>
                        </a:gs>
                        <a:gs pos="100000">
                          <a:srgbClr val="00B0F0">
                            <a:tint val="23500"/>
                            <a:satMod val="160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1" i="0" u="none" strike="noStrike">
                          <a:latin typeface="Century Gothic"/>
                        </a:rPr>
                        <a:t>10,02</a:t>
                      </a:r>
                    </a:p>
                  </a:txBody>
                  <a:tcPr marL="9116" marR="9116" marT="91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rgbClr val="00B0F0">
                            <a:tint val="66000"/>
                            <a:satMod val="160000"/>
                          </a:srgbClr>
                        </a:gs>
                        <a:gs pos="50000">
                          <a:srgbClr val="00B0F0">
                            <a:tint val="44500"/>
                            <a:satMod val="160000"/>
                          </a:srgbClr>
                        </a:gs>
                        <a:gs pos="100000">
                          <a:srgbClr val="00B0F0">
                            <a:tint val="23500"/>
                            <a:satMod val="160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1" i="0" u="none" strike="noStrike">
                          <a:solidFill>
                            <a:srgbClr val="FF0000"/>
                          </a:solidFill>
                          <a:latin typeface="Century Gothic"/>
                        </a:rPr>
                        <a:t>12,04</a:t>
                      </a:r>
                    </a:p>
                  </a:txBody>
                  <a:tcPr marL="9116" marR="9116" marT="91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rgbClr val="00B0F0">
                            <a:tint val="66000"/>
                            <a:satMod val="160000"/>
                          </a:srgbClr>
                        </a:gs>
                        <a:gs pos="50000">
                          <a:srgbClr val="00B0F0">
                            <a:tint val="44500"/>
                            <a:satMod val="160000"/>
                          </a:srgbClr>
                        </a:gs>
                        <a:gs pos="100000">
                          <a:srgbClr val="00B0F0">
                            <a:tint val="23500"/>
                            <a:satMod val="160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</a:tr>
              <a:tr h="287161">
                <a:tc>
                  <a:txBody>
                    <a:bodyPr/>
                    <a:lstStyle/>
                    <a:p>
                      <a:pPr algn="l" fontAlgn="b"/>
                      <a:r>
                        <a:rPr lang="sr-Cyrl-RS" sz="1100" b="1" i="0" u="none" strike="noStrike">
                          <a:latin typeface="Century Gothic"/>
                        </a:rPr>
                        <a:t>2016.</a:t>
                      </a:r>
                      <a:endParaRPr lang="en-US" sz="1100" b="1" i="0" u="none" strike="noStrike">
                        <a:latin typeface="Century Gothic"/>
                      </a:endParaRPr>
                    </a:p>
                  </a:txBody>
                  <a:tcPr marL="9116" marR="9116" marT="91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rgbClr val="00B0F0">
                            <a:tint val="66000"/>
                            <a:satMod val="160000"/>
                          </a:srgbClr>
                        </a:gs>
                        <a:gs pos="50000">
                          <a:srgbClr val="00B0F0">
                            <a:tint val="44500"/>
                            <a:satMod val="160000"/>
                          </a:srgbClr>
                        </a:gs>
                        <a:gs pos="100000">
                          <a:srgbClr val="00B0F0">
                            <a:tint val="23500"/>
                            <a:satMod val="160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1" i="0" u="none" strike="noStrike">
                          <a:latin typeface="Century Gothic"/>
                        </a:rPr>
                        <a:t>39,56</a:t>
                      </a:r>
                    </a:p>
                  </a:txBody>
                  <a:tcPr marL="9116" marR="9116" marT="91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rgbClr val="00B0F0">
                            <a:tint val="66000"/>
                            <a:satMod val="160000"/>
                          </a:srgbClr>
                        </a:gs>
                        <a:gs pos="50000">
                          <a:srgbClr val="00B0F0">
                            <a:tint val="44500"/>
                            <a:satMod val="160000"/>
                          </a:srgbClr>
                        </a:gs>
                        <a:gs pos="100000">
                          <a:srgbClr val="00B0F0">
                            <a:tint val="23500"/>
                            <a:satMod val="160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1" i="0" u="none" strike="noStrike">
                          <a:latin typeface="Century Gothic"/>
                        </a:rPr>
                        <a:t>40,35</a:t>
                      </a:r>
                    </a:p>
                  </a:txBody>
                  <a:tcPr marL="9116" marR="9116" marT="91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rgbClr val="00B0F0">
                            <a:tint val="66000"/>
                            <a:satMod val="160000"/>
                          </a:srgbClr>
                        </a:gs>
                        <a:gs pos="50000">
                          <a:srgbClr val="00B0F0">
                            <a:tint val="44500"/>
                            <a:satMod val="160000"/>
                          </a:srgbClr>
                        </a:gs>
                        <a:gs pos="100000">
                          <a:srgbClr val="00B0F0">
                            <a:tint val="23500"/>
                            <a:satMod val="160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1" i="0" u="none" strike="noStrike">
                          <a:solidFill>
                            <a:srgbClr val="FF0000"/>
                          </a:solidFill>
                          <a:latin typeface="Century Gothic"/>
                        </a:rPr>
                        <a:t>40,00</a:t>
                      </a:r>
                    </a:p>
                  </a:txBody>
                  <a:tcPr marL="9116" marR="9116" marT="91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rgbClr val="00B0F0">
                            <a:tint val="66000"/>
                            <a:satMod val="160000"/>
                          </a:srgbClr>
                        </a:gs>
                        <a:gs pos="50000">
                          <a:srgbClr val="00B0F0">
                            <a:tint val="44500"/>
                            <a:satMod val="160000"/>
                          </a:srgbClr>
                        </a:gs>
                        <a:gs pos="100000">
                          <a:srgbClr val="00B0F0">
                            <a:tint val="23500"/>
                            <a:satMod val="160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9116" marR="9116" marT="91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rgbClr val="00B0F0">
                            <a:tint val="66000"/>
                            <a:satMod val="160000"/>
                          </a:srgbClr>
                        </a:gs>
                        <a:gs pos="50000">
                          <a:srgbClr val="00B0F0">
                            <a:tint val="44500"/>
                            <a:satMod val="160000"/>
                          </a:srgbClr>
                        </a:gs>
                        <a:gs pos="100000">
                          <a:srgbClr val="00B0F0">
                            <a:tint val="23500"/>
                            <a:satMod val="160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r-Cyrl-RS" sz="1100" b="1" i="0" u="none" strike="noStrike">
                          <a:latin typeface="Century Gothic"/>
                        </a:rPr>
                        <a:t>2016. </a:t>
                      </a:r>
                      <a:endParaRPr lang="en-US" sz="1100" b="1" i="0" u="none" strike="noStrike">
                        <a:latin typeface="Century Gothic"/>
                      </a:endParaRPr>
                    </a:p>
                  </a:txBody>
                  <a:tcPr marL="9116" marR="9116" marT="91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rgbClr val="00B0F0">
                            <a:tint val="66000"/>
                            <a:satMod val="160000"/>
                          </a:srgbClr>
                        </a:gs>
                        <a:gs pos="50000">
                          <a:srgbClr val="00B0F0">
                            <a:tint val="44500"/>
                            <a:satMod val="160000"/>
                          </a:srgbClr>
                        </a:gs>
                        <a:gs pos="100000">
                          <a:srgbClr val="00B0F0">
                            <a:tint val="23500"/>
                            <a:satMod val="160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1" i="0" u="none" strike="noStrike">
                          <a:latin typeface="Century Gothic"/>
                        </a:rPr>
                        <a:t>15,27</a:t>
                      </a:r>
                    </a:p>
                  </a:txBody>
                  <a:tcPr marL="9116" marR="9116" marT="91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rgbClr val="00B0F0">
                            <a:tint val="66000"/>
                            <a:satMod val="160000"/>
                          </a:srgbClr>
                        </a:gs>
                        <a:gs pos="50000">
                          <a:srgbClr val="00B0F0">
                            <a:tint val="44500"/>
                            <a:satMod val="160000"/>
                          </a:srgbClr>
                        </a:gs>
                        <a:gs pos="100000">
                          <a:srgbClr val="00B0F0">
                            <a:tint val="23500"/>
                            <a:satMod val="160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1" i="0" u="none" strike="noStrike">
                          <a:latin typeface="Century Gothic"/>
                        </a:rPr>
                        <a:t>10,39</a:t>
                      </a:r>
                    </a:p>
                  </a:txBody>
                  <a:tcPr marL="9116" marR="9116" marT="91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rgbClr val="00B0F0">
                            <a:tint val="66000"/>
                            <a:satMod val="160000"/>
                          </a:srgbClr>
                        </a:gs>
                        <a:gs pos="50000">
                          <a:srgbClr val="00B0F0">
                            <a:tint val="44500"/>
                            <a:satMod val="160000"/>
                          </a:srgbClr>
                        </a:gs>
                        <a:gs pos="100000">
                          <a:srgbClr val="00B0F0">
                            <a:tint val="23500"/>
                            <a:satMod val="160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300" b="1" i="0" u="none" strike="noStrike">
                          <a:solidFill>
                            <a:srgbClr val="FF0000"/>
                          </a:solidFill>
                          <a:latin typeface="Century Gothic"/>
                        </a:rPr>
                        <a:t>12,56</a:t>
                      </a:r>
                    </a:p>
                  </a:txBody>
                  <a:tcPr marL="9116" marR="9116" marT="91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rgbClr val="00B0F0">
                            <a:tint val="66000"/>
                            <a:satMod val="160000"/>
                          </a:srgbClr>
                        </a:gs>
                        <a:gs pos="50000">
                          <a:srgbClr val="00B0F0">
                            <a:tint val="44500"/>
                            <a:satMod val="160000"/>
                          </a:srgbClr>
                        </a:gs>
                        <a:gs pos="100000">
                          <a:srgbClr val="00B0F0">
                            <a:tint val="23500"/>
                            <a:satMod val="160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</a:tr>
              <a:tr h="241692">
                <a:tc>
                  <a:txBody>
                    <a:bodyPr/>
                    <a:lstStyle/>
                    <a:p>
                      <a:pPr algn="l" fontAlgn="b"/>
                      <a:endParaRPr lang="en-US" sz="1100" b="1" i="0" u="none" strike="noStrike">
                        <a:latin typeface="Century Gothic"/>
                      </a:endParaRPr>
                    </a:p>
                  </a:txBody>
                  <a:tcPr marL="9116" marR="9116" marT="91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rgbClr val="00B0F0">
                            <a:tint val="66000"/>
                            <a:satMod val="160000"/>
                          </a:srgbClr>
                        </a:gs>
                        <a:gs pos="50000">
                          <a:srgbClr val="00B0F0">
                            <a:tint val="44500"/>
                            <a:satMod val="160000"/>
                          </a:srgbClr>
                        </a:gs>
                        <a:gs pos="100000">
                          <a:srgbClr val="00B0F0">
                            <a:tint val="23500"/>
                            <a:satMod val="160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9116" marR="9116" marT="91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rgbClr val="00B0F0">
                            <a:tint val="66000"/>
                            <a:satMod val="160000"/>
                          </a:srgbClr>
                        </a:gs>
                        <a:gs pos="50000">
                          <a:srgbClr val="00B0F0">
                            <a:tint val="44500"/>
                            <a:satMod val="160000"/>
                          </a:srgbClr>
                        </a:gs>
                        <a:gs pos="100000">
                          <a:srgbClr val="00B0F0">
                            <a:tint val="23500"/>
                            <a:satMod val="160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9116" marR="9116" marT="91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rgbClr val="00B0F0">
                            <a:tint val="66000"/>
                            <a:satMod val="160000"/>
                          </a:srgbClr>
                        </a:gs>
                        <a:gs pos="50000">
                          <a:srgbClr val="00B0F0">
                            <a:tint val="44500"/>
                            <a:satMod val="160000"/>
                          </a:srgbClr>
                        </a:gs>
                        <a:gs pos="100000">
                          <a:srgbClr val="00B0F0">
                            <a:tint val="23500"/>
                            <a:satMod val="160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FF0000"/>
                        </a:solidFill>
                        <a:latin typeface="Arial"/>
                      </a:endParaRPr>
                    </a:p>
                  </a:txBody>
                  <a:tcPr marL="9116" marR="9116" marT="91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rgbClr val="00B0F0">
                            <a:tint val="66000"/>
                            <a:satMod val="160000"/>
                          </a:srgbClr>
                        </a:gs>
                        <a:gs pos="50000">
                          <a:srgbClr val="00B0F0">
                            <a:tint val="44500"/>
                            <a:satMod val="160000"/>
                          </a:srgbClr>
                        </a:gs>
                        <a:gs pos="100000">
                          <a:srgbClr val="00B0F0">
                            <a:tint val="23500"/>
                            <a:satMod val="160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9116" marR="9116" marT="91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rgbClr val="00B0F0">
                            <a:tint val="66000"/>
                            <a:satMod val="160000"/>
                          </a:srgbClr>
                        </a:gs>
                        <a:gs pos="50000">
                          <a:srgbClr val="00B0F0">
                            <a:tint val="44500"/>
                            <a:satMod val="160000"/>
                          </a:srgbClr>
                        </a:gs>
                        <a:gs pos="100000">
                          <a:srgbClr val="00B0F0">
                            <a:tint val="23500"/>
                            <a:satMod val="160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9116" marR="9116" marT="91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rgbClr val="00B0F0">
                            <a:tint val="66000"/>
                            <a:satMod val="160000"/>
                          </a:srgbClr>
                        </a:gs>
                        <a:gs pos="50000">
                          <a:srgbClr val="00B0F0">
                            <a:tint val="44500"/>
                            <a:satMod val="160000"/>
                          </a:srgbClr>
                        </a:gs>
                        <a:gs pos="100000">
                          <a:srgbClr val="00B0F0">
                            <a:tint val="23500"/>
                            <a:satMod val="160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9116" marR="9116" marT="91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rgbClr val="00B0F0">
                            <a:tint val="66000"/>
                            <a:satMod val="160000"/>
                          </a:srgbClr>
                        </a:gs>
                        <a:gs pos="50000">
                          <a:srgbClr val="00B0F0">
                            <a:tint val="44500"/>
                            <a:satMod val="160000"/>
                          </a:srgbClr>
                        </a:gs>
                        <a:gs pos="100000">
                          <a:srgbClr val="00B0F0">
                            <a:tint val="23500"/>
                            <a:satMod val="160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9116" marR="9116" marT="91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rgbClr val="00B0F0">
                            <a:tint val="66000"/>
                            <a:satMod val="160000"/>
                          </a:srgbClr>
                        </a:gs>
                        <a:gs pos="50000">
                          <a:srgbClr val="00B0F0">
                            <a:tint val="44500"/>
                            <a:satMod val="160000"/>
                          </a:srgbClr>
                        </a:gs>
                        <a:gs pos="100000">
                          <a:srgbClr val="00B0F0">
                            <a:tint val="23500"/>
                            <a:satMod val="160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9116" marR="9116" marT="91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rgbClr val="00B0F0">
                            <a:tint val="66000"/>
                            <a:satMod val="160000"/>
                          </a:srgbClr>
                        </a:gs>
                        <a:gs pos="50000">
                          <a:srgbClr val="00B0F0">
                            <a:tint val="44500"/>
                            <a:satMod val="160000"/>
                          </a:srgbClr>
                        </a:gs>
                        <a:gs pos="100000">
                          <a:srgbClr val="00B0F0">
                            <a:tint val="23500"/>
                            <a:satMod val="160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</a:tr>
              <a:tr h="287161">
                <a:tc>
                  <a:txBody>
                    <a:bodyPr/>
                    <a:lstStyle/>
                    <a:p>
                      <a:pPr algn="l" fontAlgn="b"/>
                      <a:r>
                        <a:rPr lang="sr-Cyrl-RS" sz="1300" b="1" i="0" u="none" strike="noStrike">
                          <a:latin typeface="Century Gothic"/>
                        </a:rPr>
                        <a:t>800M</a:t>
                      </a:r>
                      <a:endParaRPr lang="en-US" sz="1300" b="1" i="0" u="none" strike="noStrike">
                        <a:latin typeface="Century Gothic"/>
                      </a:endParaRPr>
                    </a:p>
                  </a:txBody>
                  <a:tcPr marL="9116" marR="9116" marT="91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rgbClr val="00B0F0">
                            <a:tint val="66000"/>
                            <a:satMod val="160000"/>
                          </a:srgbClr>
                        </a:gs>
                        <a:gs pos="50000">
                          <a:srgbClr val="00B0F0">
                            <a:tint val="44500"/>
                            <a:satMod val="160000"/>
                          </a:srgbClr>
                        </a:gs>
                        <a:gs pos="100000">
                          <a:srgbClr val="00B0F0">
                            <a:tint val="23500"/>
                            <a:satMod val="160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9116" marR="9116" marT="91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rgbClr val="00B0F0">
                            <a:tint val="66000"/>
                            <a:satMod val="160000"/>
                          </a:srgbClr>
                        </a:gs>
                        <a:gs pos="50000">
                          <a:srgbClr val="00B0F0">
                            <a:tint val="44500"/>
                            <a:satMod val="160000"/>
                          </a:srgbClr>
                        </a:gs>
                        <a:gs pos="100000">
                          <a:srgbClr val="00B0F0">
                            <a:tint val="23500"/>
                            <a:satMod val="160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9116" marR="9116" marT="91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rgbClr val="00B0F0">
                            <a:tint val="66000"/>
                            <a:satMod val="160000"/>
                          </a:srgbClr>
                        </a:gs>
                        <a:gs pos="50000">
                          <a:srgbClr val="00B0F0">
                            <a:tint val="44500"/>
                            <a:satMod val="160000"/>
                          </a:srgbClr>
                        </a:gs>
                        <a:gs pos="100000">
                          <a:srgbClr val="00B0F0">
                            <a:tint val="23500"/>
                            <a:satMod val="160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FF0000"/>
                        </a:solidFill>
                        <a:latin typeface="Arial"/>
                      </a:endParaRPr>
                    </a:p>
                  </a:txBody>
                  <a:tcPr marL="9116" marR="9116" marT="91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rgbClr val="00B0F0">
                            <a:tint val="66000"/>
                            <a:satMod val="160000"/>
                          </a:srgbClr>
                        </a:gs>
                        <a:gs pos="50000">
                          <a:srgbClr val="00B0F0">
                            <a:tint val="44500"/>
                            <a:satMod val="160000"/>
                          </a:srgbClr>
                        </a:gs>
                        <a:gs pos="100000">
                          <a:srgbClr val="00B0F0">
                            <a:tint val="23500"/>
                            <a:satMod val="160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9116" marR="9116" marT="91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rgbClr val="00B0F0">
                            <a:tint val="66000"/>
                            <a:satMod val="160000"/>
                          </a:srgbClr>
                        </a:gs>
                        <a:gs pos="50000">
                          <a:srgbClr val="00B0F0">
                            <a:tint val="44500"/>
                            <a:satMod val="160000"/>
                          </a:srgbClr>
                        </a:gs>
                        <a:gs pos="100000">
                          <a:srgbClr val="00B0F0">
                            <a:tint val="23500"/>
                            <a:satMod val="160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9116" marR="9116" marT="91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rgbClr val="00B0F0">
                            <a:tint val="66000"/>
                            <a:satMod val="160000"/>
                          </a:srgbClr>
                        </a:gs>
                        <a:gs pos="50000">
                          <a:srgbClr val="00B0F0">
                            <a:tint val="44500"/>
                            <a:satMod val="160000"/>
                          </a:srgbClr>
                        </a:gs>
                        <a:gs pos="100000">
                          <a:srgbClr val="00B0F0">
                            <a:tint val="23500"/>
                            <a:satMod val="160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9116" marR="9116" marT="91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rgbClr val="00B0F0">
                            <a:tint val="66000"/>
                            <a:satMod val="160000"/>
                          </a:srgbClr>
                        </a:gs>
                        <a:gs pos="50000">
                          <a:srgbClr val="00B0F0">
                            <a:tint val="44500"/>
                            <a:satMod val="160000"/>
                          </a:srgbClr>
                        </a:gs>
                        <a:gs pos="100000">
                          <a:srgbClr val="00B0F0">
                            <a:tint val="23500"/>
                            <a:satMod val="160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9116" marR="9116" marT="91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rgbClr val="00B0F0">
                            <a:tint val="66000"/>
                            <a:satMod val="160000"/>
                          </a:srgbClr>
                        </a:gs>
                        <a:gs pos="50000">
                          <a:srgbClr val="00B0F0">
                            <a:tint val="44500"/>
                            <a:satMod val="160000"/>
                          </a:srgbClr>
                        </a:gs>
                        <a:gs pos="100000">
                          <a:srgbClr val="00B0F0">
                            <a:tint val="23500"/>
                            <a:satMod val="160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9116" marR="9116" marT="91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rgbClr val="00B0F0">
                            <a:tint val="66000"/>
                            <a:satMod val="160000"/>
                          </a:srgbClr>
                        </a:gs>
                        <a:gs pos="50000">
                          <a:srgbClr val="00B0F0">
                            <a:tint val="44500"/>
                            <a:satMod val="160000"/>
                          </a:srgbClr>
                        </a:gs>
                        <a:gs pos="100000">
                          <a:srgbClr val="00B0F0">
                            <a:tint val="23500"/>
                            <a:satMod val="160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</a:tr>
              <a:tr h="241692">
                <a:tc>
                  <a:txBody>
                    <a:bodyPr/>
                    <a:lstStyle/>
                    <a:p>
                      <a:pPr algn="l" fontAlgn="b"/>
                      <a:r>
                        <a:rPr lang="sr-Cyrl-RS" sz="1100" b="1" i="0" u="none" strike="noStrike">
                          <a:latin typeface="Century Gothic"/>
                        </a:rPr>
                        <a:t>god.</a:t>
                      </a:r>
                      <a:endParaRPr lang="en-US" sz="1100" b="1" i="0" u="none" strike="noStrike">
                        <a:latin typeface="Century Gothic"/>
                      </a:endParaRPr>
                    </a:p>
                  </a:txBody>
                  <a:tcPr marL="9116" marR="9116" marT="91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rgbClr val="00B0F0">
                            <a:tint val="66000"/>
                            <a:satMod val="160000"/>
                          </a:srgbClr>
                        </a:gs>
                        <a:gs pos="50000">
                          <a:srgbClr val="00B0F0">
                            <a:tint val="44500"/>
                            <a:satMod val="160000"/>
                          </a:srgbClr>
                        </a:gs>
                        <a:gs pos="100000">
                          <a:srgbClr val="00B0F0">
                            <a:tint val="23500"/>
                            <a:satMod val="160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>
                          <a:latin typeface="Century Gothic"/>
                        </a:rPr>
                        <a:t>prvi</a:t>
                      </a:r>
                    </a:p>
                  </a:txBody>
                  <a:tcPr marL="9116" marR="9116" marT="91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rgbClr val="00B0F0">
                            <a:tint val="66000"/>
                            <a:satMod val="160000"/>
                          </a:srgbClr>
                        </a:gs>
                        <a:gs pos="50000">
                          <a:srgbClr val="00B0F0">
                            <a:tint val="44500"/>
                            <a:satMod val="160000"/>
                          </a:srgbClr>
                        </a:gs>
                        <a:gs pos="100000">
                          <a:srgbClr val="00B0F0">
                            <a:tint val="23500"/>
                            <a:satMod val="160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 dirty="0" err="1">
                          <a:latin typeface="Century Gothic"/>
                        </a:rPr>
                        <a:t>peti</a:t>
                      </a:r>
                      <a:endParaRPr lang="en-US" sz="1100" b="1" i="0" u="none" strike="noStrike" dirty="0">
                        <a:latin typeface="Century Gothic"/>
                      </a:endParaRPr>
                    </a:p>
                  </a:txBody>
                  <a:tcPr marL="9116" marR="9116" marT="91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rgbClr val="00B0F0">
                            <a:tint val="66000"/>
                            <a:satMod val="160000"/>
                          </a:srgbClr>
                        </a:gs>
                        <a:gs pos="50000">
                          <a:srgbClr val="00B0F0">
                            <a:tint val="44500"/>
                            <a:satMod val="160000"/>
                          </a:srgbClr>
                        </a:gs>
                        <a:gs pos="100000">
                          <a:srgbClr val="00B0F0">
                            <a:tint val="23500"/>
                            <a:satMod val="160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 dirty="0" err="1">
                          <a:solidFill>
                            <a:srgbClr val="FF0000"/>
                          </a:solidFill>
                          <a:latin typeface="Century Gothic"/>
                        </a:rPr>
                        <a:t>prosek</a:t>
                      </a:r>
                      <a:endParaRPr lang="en-US" sz="1100" b="1" i="0" u="none" strike="noStrike" dirty="0">
                        <a:solidFill>
                          <a:srgbClr val="FF0000"/>
                        </a:solidFill>
                        <a:latin typeface="Century Gothic"/>
                      </a:endParaRPr>
                    </a:p>
                  </a:txBody>
                  <a:tcPr marL="9116" marR="9116" marT="91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rgbClr val="00B0F0">
                            <a:tint val="66000"/>
                            <a:satMod val="160000"/>
                          </a:srgbClr>
                        </a:gs>
                        <a:gs pos="50000">
                          <a:srgbClr val="00B0F0">
                            <a:tint val="44500"/>
                            <a:satMod val="160000"/>
                          </a:srgbClr>
                        </a:gs>
                        <a:gs pos="100000">
                          <a:srgbClr val="00B0F0">
                            <a:tint val="23500"/>
                            <a:satMod val="160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9116" marR="9116" marT="91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rgbClr val="00B0F0">
                            <a:tint val="66000"/>
                            <a:satMod val="160000"/>
                          </a:srgbClr>
                        </a:gs>
                        <a:gs pos="50000">
                          <a:srgbClr val="00B0F0">
                            <a:tint val="44500"/>
                            <a:satMod val="160000"/>
                          </a:srgbClr>
                        </a:gs>
                        <a:gs pos="100000">
                          <a:srgbClr val="00B0F0">
                            <a:tint val="23500"/>
                            <a:satMod val="160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latin typeface="Arial"/>
                      </a:endParaRPr>
                    </a:p>
                  </a:txBody>
                  <a:tcPr marL="9116" marR="9116" marT="91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rgbClr val="00B0F0">
                            <a:tint val="66000"/>
                            <a:satMod val="160000"/>
                          </a:srgbClr>
                        </a:gs>
                        <a:gs pos="50000">
                          <a:srgbClr val="00B0F0">
                            <a:tint val="44500"/>
                            <a:satMod val="160000"/>
                          </a:srgbClr>
                        </a:gs>
                        <a:gs pos="100000">
                          <a:srgbClr val="00B0F0">
                            <a:tint val="23500"/>
                            <a:satMod val="160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9116" marR="9116" marT="91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rgbClr val="00B0F0">
                            <a:tint val="66000"/>
                            <a:satMod val="160000"/>
                          </a:srgbClr>
                        </a:gs>
                        <a:gs pos="50000">
                          <a:srgbClr val="00B0F0">
                            <a:tint val="44500"/>
                            <a:satMod val="160000"/>
                          </a:srgbClr>
                        </a:gs>
                        <a:gs pos="100000">
                          <a:srgbClr val="00B0F0">
                            <a:tint val="23500"/>
                            <a:satMod val="160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9116" marR="9116" marT="91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rgbClr val="00B0F0">
                            <a:tint val="66000"/>
                            <a:satMod val="160000"/>
                          </a:srgbClr>
                        </a:gs>
                        <a:gs pos="50000">
                          <a:srgbClr val="00B0F0">
                            <a:tint val="44500"/>
                            <a:satMod val="160000"/>
                          </a:srgbClr>
                        </a:gs>
                        <a:gs pos="100000">
                          <a:srgbClr val="00B0F0">
                            <a:tint val="23500"/>
                            <a:satMod val="160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9116" marR="9116" marT="91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rgbClr val="00B0F0">
                            <a:tint val="66000"/>
                            <a:satMod val="160000"/>
                          </a:srgbClr>
                        </a:gs>
                        <a:gs pos="50000">
                          <a:srgbClr val="00B0F0">
                            <a:tint val="44500"/>
                            <a:satMod val="160000"/>
                          </a:srgbClr>
                        </a:gs>
                        <a:gs pos="100000">
                          <a:srgbClr val="00B0F0">
                            <a:tint val="23500"/>
                            <a:satMod val="160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</a:tr>
              <a:tr h="241692">
                <a:tc>
                  <a:txBody>
                    <a:bodyPr/>
                    <a:lstStyle/>
                    <a:p>
                      <a:pPr algn="l" fontAlgn="b"/>
                      <a:r>
                        <a:rPr lang="sr-Cyrl-RS" sz="1100" b="1" i="0" u="none" strike="noStrike">
                          <a:latin typeface="Century Gothic"/>
                        </a:rPr>
                        <a:t>2013. </a:t>
                      </a:r>
                      <a:endParaRPr lang="en-US" sz="1100" b="1" i="0" u="none" strike="noStrike">
                        <a:latin typeface="Century Gothic"/>
                      </a:endParaRPr>
                    </a:p>
                  </a:txBody>
                  <a:tcPr marL="9116" marR="9116" marT="91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rgbClr val="00B0F0">
                            <a:tint val="66000"/>
                            <a:satMod val="160000"/>
                          </a:srgbClr>
                        </a:gs>
                        <a:gs pos="50000">
                          <a:srgbClr val="00B0F0">
                            <a:tint val="44500"/>
                            <a:satMod val="160000"/>
                          </a:srgbClr>
                        </a:gs>
                        <a:gs pos="100000">
                          <a:srgbClr val="00B0F0">
                            <a:tint val="23500"/>
                            <a:satMod val="160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>
                          <a:latin typeface="Century Gothic"/>
                        </a:rPr>
                        <a:t>2:04,26</a:t>
                      </a:r>
                    </a:p>
                  </a:txBody>
                  <a:tcPr marL="9116" marR="9116" marT="91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rgbClr val="00B0F0">
                            <a:tint val="66000"/>
                            <a:satMod val="160000"/>
                          </a:srgbClr>
                        </a:gs>
                        <a:gs pos="50000">
                          <a:srgbClr val="00B0F0">
                            <a:tint val="44500"/>
                            <a:satMod val="160000"/>
                          </a:srgbClr>
                        </a:gs>
                        <a:gs pos="100000">
                          <a:srgbClr val="00B0F0">
                            <a:tint val="23500"/>
                            <a:satMod val="160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>
                          <a:latin typeface="Century Gothic"/>
                        </a:rPr>
                        <a:t>2:19,06</a:t>
                      </a:r>
                    </a:p>
                  </a:txBody>
                  <a:tcPr marL="9116" marR="9116" marT="91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rgbClr val="00B0F0">
                            <a:tint val="66000"/>
                            <a:satMod val="160000"/>
                          </a:srgbClr>
                        </a:gs>
                        <a:gs pos="50000">
                          <a:srgbClr val="00B0F0">
                            <a:tint val="44500"/>
                            <a:satMod val="160000"/>
                          </a:srgbClr>
                        </a:gs>
                        <a:gs pos="100000">
                          <a:srgbClr val="00B0F0">
                            <a:tint val="23500"/>
                            <a:satMod val="160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 dirty="0">
                          <a:solidFill>
                            <a:srgbClr val="FF0000"/>
                          </a:solidFill>
                          <a:latin typeface="Century Gothic"/>
                        </a:rPr>
                        <a:t>2:13,99</a:t>
                      </a:r>
                    </a:p>
                  </a:txBody>
                  <a:tcPr marL="9116" marR="9116" marT="91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rgbClr val="00B0F0">
                            <a:tint val="66000"/>
                            <a:satMod val="160000"/>
                          </a:srgbClr>
                        </a:gs>
                        <a:gs pos="50000">
                          <a:srgbClr val="00B0F0">
                            <a:tint val="44500"/>
                            <a:satMod val="160000"/>
                          </a:srgbClr>
                        </a:gs>
                        <a:gs pos="100000">
                          <a:srgbClr val="00B0F0">
                            <a:tint val="23500"/>
                            <a:satMod val="160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9116" marR="9116" marT="91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rgbClr val="00B0F0">
                            <a:tint val="66000"/>
                            <a:satMod val="160000"/>
                          </a:srgbClr>
                        </a:gs>
                        <a:gs pos="50000">
                          <a:srgbClr val="00B0F0">
                            <a:tint val="44500"/>
                            <a:satMod val="160000"/>
                          </a:srgbClr>
                        </a:gs>
                        <a:gs pos="100000">
                          <a:srgbClr val="00B0F0">
                            <a:tint val="23500"/>
                            <a:satMod val="160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latin typeface="Arial"/>
                      </a:endParaRPr>
                    </a:p>
                  </a:txBody>
                  <a:tcPr marL="9116" marR="9116" marT="91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rgbClr val="00B0F0">
                            <a:tint val="66000"/>
                            <a:satMod val="160000"/>
                          </a:srgbClr>
                        </a:gs>
                        <a:gs pos="50000">
                          <a:srgbClr val="00B0F0">
                            <a:tint val="44500"/>
                            <a:satMod val="160000"/>
                          </a:srgbClr>
                        </a:gs>
                        <a:gs pos="100000">
                          <a:srgbClr val="00B0F0">
                            <a:tint val="23500"/>
                            <a:satMod val="160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9116" marR="9116" marT="91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rgbClr val="00B0F0">
                            <a:tint val="66000"/>
                            <a:satMod val="160000"/>
                          </a:srgbClr>
                        </a:gs>
                        <a:gs pos="50000">
                          <a:srgbClr val="00B0F0">
                            <a:tint val="44500"/>
                            <a:satMod val="160000"/>
                          </a:srgbClr>
                        </a:gs>
                        <a:gs pos="100000">
                          <a:srgbClr val="00B0F0">
                            <a:tint val="23500"/>
                            <a:satMod val="160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9116" marR="9116" marT="91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rgbClr val="00B0F0">
                            <a:tint val="66000"/>
                            <a:satMod val="160000"/>
                          </a:srgbClr>
                        </a:gs>
                        <a:gs pos="50000">
                          <a:srgbClr val="00B0F0">
                            <a:tint val="44500"/>
                            <a:satMod val="160000"/>
                          </a:srgbClr>
                        </a:gs>
                        <a:gs pos="100000">
                          <a:srgbClr val="00B0F0">
                            <a:tint val="23500"/>
                            <a:satMod val="160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9116" marR="9116" marT="91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rgbClr val="00B0F0">
                            <a:tint val="66000"/>
                            <a:satMod val="160000"/>
                          </a:srgbClr>
                        </a:gs>
                        <a:gs pos="50000">
                          <a:srgbClr val="00B0F0">
                            <a:tint val="44500"/>
                            <a:satMod val="160000"/>
                          </a:srgbClr>
                        </a:gs>
                        <a:gs pos="100000">
                          <a:srgbClr val="00B0F0">
                            <a:tint val="23500"/>
                            <a:satMod val="160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</a:tr>
              <a:tr h="241692">
                <a:tc>
                  <a:txBody>
                    <a:bodyPr/>
                    <a:lstStyle/>
                    <a:p>
                      <a:pPr algn="l" fontAlgn="b"/>
                      <a:r>
                        <a:rPr lang="sr-Cyrl-RS" sz="1100" b="1" i="0" u="none" strike="noStrike">
                          <a:latin typeface="Century Gothic"/>
                        </a:rPr>
                        <a:t>2014.</a:t>
                      </a:r>
                      <a:endParaRPr lang="en-US" sz="1100" b="1" i="0" u="none" strike="noStrike">
                        <a:latin typeface="Century Gothic"/>
                      </a:endParaRPr>
                    </a:p>
                  </a:txBody>
                  <a:tcPr marL="9116" marR="9116" marT="91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rgbClr val="00B0F0">
                            <a:tint val="66000"/>
                            <a:satMod val="160000"/>
                          </a:srgbClr>
                        </a:gs>
                        <a:gs pos="50000">
                          <a:srgbClr val="00B0F0">
                            <a:tint val="44500"/>
                            <a:satMod val="160000"/>
                          </a:srgbClr>
                        </a:gs>
                        <a:gs pos="100000">
                          <a:srgbClr val="00B0F0">
                            <a:tint val="23500"/>
                            <a:satMod val="160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>
                          <a:latin typeface="Century Gothic"/>
                        </a:rPr>
                        <a:t>1:59,46</a:t>
                      </a:r>
                    </a:p>
                  </a:txBody>
                  <a:tcPr marL="9116" marR="9116" marT="91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rgbClr val="00B0F0">
                            <a:tint val="66000"/>
                            <a:satMod val="160000"/>
                          </a:srgbClr>
                        </a:gs>
                        <a:gs pos="50000">
                          <a:srgbClr val="00B0F0">
                            <a:tint val="44500"/>
                            <a:satMod val="160000"/>
                          </a:srgbClr>
                        </a:gs>
                        <a:gs pos="100000">
                          <a:srgbClr val="00B0F0">
                            <a:tint val="23500"/>
                            <a:satMod val="160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>
                          <a:latin typeface="Century Gothic"/>
                        </a:rPr>
                        <a:t>2:07,85</a:t>
                      </a:r>
                    </a:p>
                  </a:txBody>
                  <a:tcPr marL="9116" marR="9116" marT="91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rgbClr val="00B0F0">
                            <a:tint val="66000"/>
                            <a:satMod val="160000"/>
                          </a:srgbClr>
                        </a:gs>
                        <a:gs pos="50000">
                          <a:srgbClr val="00B0F0">
                            <a:tint val="44500"/>
                            <a:satMod val="160000"/>
                          </a:srgbClr>
                        </a:gs>
                        <a:gs pos="100000">
                          <a:srgbClr val="00B0F0">
                            <a:tint val="23500"/>
                            <a:satMod val="160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 dirty="0">
                          <a:solidFill>
                            <a:srgbClr val="FF0000"/>
                          </a:solidFill>
                          <a:latin typeface="Century Gothic"/>
                        </a:rPr>
                        <a:t>2:03,16</a:t>
                      </a:r>
                    </a:p>
                  </a:txBody>
                  <a:tcPr marL="9116" marR="9116" marT="91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rgbClr val="00B0F0">
                            <a:tint val="66000"/>
                            <a:satMod val="160000"/>
                          </a:srgbClr>
                        </a:gs>
                        <a:gs pos="50000">
                          <a:srgbClr val="00B0F0">
                            <a:tint val="44500"/>
                            <a:satMod val="160000"/>
                          </a:srgbClr>
                        </a:gs>
                        <a:gs pos="100000">
                          <a:srgbClr val="00B0F0">
                            <a:tint val="23500"/>
                            <a:satMod val="160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9116" marR="9116" marT="91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rgbClr val="00B0F0">
                            <a:tint val="66000"/>
                            <a:satMod val="160000"/>
                          </a:srgbClr>
                        </a:gs>
                        <a:gs pos="50000">
                          <a:srgbClr val="00B0F0">
                            <a:tint val="44500"/>
                            <a:satMod val="160000"/>
                          </a:srgbClr>
                        </a:gs>
                        <a:gs pos="100000">
                          <a:srgbClr val="00B0F0">
                            <a:tint val="23500"/>
                            <a:satMod val="160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9116" marR="9116" marT="91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rgbClr val="00B0F0">
                            <a:tint val="66000"/>
                            <a:satMod val="160000"/>
                          </a:srgbClr>
                        </a:gs>
                        <a:gs pos="50000">
                          <a:srgbClr val="00B0F0">
                            <a:tint val="44500"/>
                            <a:satMod val="160000"/>
                          </a:srgbClr>
                        </a:gs>
                        <a:gs pos="100000">
                          <a:srgbClr val="00B0F0">
                            <a:tint val="23500"/>
                            <a:satMod val="160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9116" marR="9116" marT="91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rgbClr val="00B0F0">
                            <a:tint val="66000"/>
                            <a:satMod val="160000"/>
                          </a:srgbClr>
                        </a:gs>
                        <a:gs pos="50000">
                          <a:srgbClr val="00B0F0">
                            <a:tint val="44500"/>
                            <a:satMod val="160000"/>
                          </a:srgbClr>
                        </a:gs>
                        <a:gs pos="100000">
                          <a:srgbClr val="00B0F0">
                            <a:tint val="23500"/>
                            <a:satMod val="160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9116" marR="9116" marT="91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rgbClr val="00B0F0">
                            <a:tint val="66000"/>
                            <a:satMod val="160000"/>
                          </a:srgbClr>
                        </a:gs>
                        <a:gs pos="50000">
                          <a:srgbClr val="00B0F0">
                            <a:tint val="44500"/>
                            <a:satMod val="160000"/>
                          </a:srgbClr>
                        </a:gs>
                        <a:gs pos="100000">
                          <a:srgbClr val="00B0F0">
                            <a:tint val="23500"/>
                            <a:satMod val="160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9116" marR="9116" marT="91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rgbClr val="00B0F0">
                            <a:tint val="66000"/>
                            <a:satMod val="160000"/>
                          </a:srgbClr>
                        </a:gs>
                        <a:gs pos="50000">
                          <a:srgbClr val="00B0F0">
                            <a:tint val="44500"/>
                            <a:satMod val="160000"/>
                          </a:srgbClr>
                        </a:gs>
                        <a:gs pos="100000">
                          <a:srgbClr val="00B0F0">
                            <a:tint val="23500"/>
                            <a:satMod val="160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</a:tr>
              <a:tr h="241692">
                <a:tc>
                  <a:txBody>
                    <a:bodyPr/>
                    <a:lstStyle/>
                    <a:p>
                      <a:pPr algn="l" fontAlgn="b"/>
                      <a:r>
                        <a:rPr lang="sr-Cyrl-RS" sz="1100" b="1" i="0" u="none" strike="noStrike">
                          <a:latin typeface="Century Gothic"/>
                        </a:rPr>
                        <a:t>2015.</a:t>
                      </a:r>
                      <a:endParaRPr lang="en-US" sz="1100" b="1" i="0" u="none" strike="noStrike">
                        <a:latin typeface="Century Gothic"/>
                      </a:endParaRPr>
                    </a:p>
                  </a:txBody>
                  <a:tcPr marL="9116" marR="9116" marT="91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rgbClr val="00B0F0">
                            <a:tint val="66000"/>
                            <a:satMod val="160000"/>
                          </a:srgbClr>
                        </a:gs>
                        <a:gs pos="50000">
                          <a:srgbClr val="00B0F0">
                            <a:tint val="44500"/>
                            <a:satMod val="160000"/>
                          </a:srgbClr>
                        </a:gs>
                        <a:gs pos="100000">
                          <a:srgbClr val="00B0F0">
                            <a:tint val="23500"/>
                            <a:satMod val="160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>
                          <a:latin typeface="Century Gothic"/>
                        </a:rPr>
                        <a:t>2:00,89</a:t>
                      </a:r>
                    </a:p>
                  </a:txBody>
                  <a:tcPr marL="9116" marR="9116" marT="91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rgbClr val="00B0F0">
                            <a:tint val="66000"/>
                            <a:satMod val="160000"/>
                          </a:srgbClr>
                        </a:gs>
                        <a:gs pos="50000">
                          <a:srgbClr val="00B0F0">
                            <a:tint val="44500"/>
                            <a:satMod val="160000"/>
                          </a:srgbClr>
                        </a:gs>
                        <a:gs pos="100000">
                          <a:srgbClr val="00B0F0">
                            <a:tint val="23500"/>
                            <a:satMod val="160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>
                          <a:latin typeface="Century Gothic"/>
                        </a:rPr>
                        <a:t>2:10,44</a:t>
                      </a:r>
                    </a:p>
                  </a:txBody>
                  <a:tcPr marL="9116" marR="9116" marT="91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rgbClr val="00B0F0">
                            <a:tint val="66000"/>
                            <a:satMod val="160000"/>
                          </a:srgbClr>
                        </a:gs>
                        <a:gs pos="50000">
                          <a:srgbClr val="00B0F0">
                            <a:tint val="44500"/>
                            <a:satMod val="160000"/>
                          </a:srgbClr>
                        </a:gs>
                        <a:gs pos="100000">
                          <a:srgbClr val="00B0F0">
                            <a:tint val="23500"/>
                            <a:satMod val="160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 dirty="0">
                          <a:solidFill>
                            <a:srgbClr val="FF0000"/>
                          </a:solidFill>
                          <a:latin typeface="Century Gothic"/>
                        </a:rPr>
                        <a:t>2:04,38</a:t>
                      </a:r>
                    </a:p>
                  </a:txBody>
                  <a:tcPr marL="9116" marR="9116" marT="91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rgbClr val="00B0F0">
                            <a:tint val="66000"/>
                            <a:satMod val="160000"/>
                          </a:srgbClr>
                        </a:gs>
                        <a:gs pos="50000">
                          <a:srgbClr val="00B0F0">
                            <a:tint val="44500"/>
                            <a:satMod val="160000"/>
                          </a:srgbClr>
                        </a:gs>
                        <a:gs pos="100000">
                          <a:srgbClr val="00B0F0">
                            <a:tint val="23500"/>
                            <a:satMod val="160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9116" marR="9116" marT="91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rgbClr val="00B0F0">
                            <a:tint val="66000"/>
                            <a:satMod val="160000"/>
                          </a:srgbClr>
                        </a:gs>
                        <a:gs pos="50000">
                          <a:srgbClr val="00B0F0">
                            <a:tint val="44500"/>
                            <a:satMod val="160000"/>
                          </a:srgbClr>
                        </a:gs>
                        <a:gs pos="100000">
                          <a:srgbClr val="00B0F0">
                            <a:tint val="23500"/>
                            <a:satMod val="160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9116" marR="9116" marT="91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rgbClr val="00B0F0">
                            <a:tint val="66000"/>
                            <a:satMod val="160000"/>
                          </a:srgbClr>
                        </a:gs>
                        <a:gs pos="50000">
                          <a:srgbClr val="00B0F0">
                            <a:tint val="44500"/>
                            <a:satMod val="160000"/>
                          </a:srgbClr>
                        </a:gs>
                        <a:gs pos="100000">
                          <a:srgbClr val="00B0F0">
                            <a:tint val="23500"/>
                            <a:satMod val="160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9116" marR="9116" marT="91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rgbClr val="00B0F0">
                            <a:tint val="66000"/>
                            <a:satMod val="160000"/>
                          </a:srgbClr>
                        </a:gs>
                        <a:gs pos="50000">
                          <a:srgbClr val="00B0F0">
                            <a:tint val="44500"/>
                            <a:satMod val="160000"/>
                          </a:srgbClr>
                        </a:gs>
                        <a:gs pos="100000">
                          <a:srgbClr val="00B0F0">
                            <a:tint val="23500"/>
                            <a:satMod val="160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9116" marR="9116" marT="91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rgbClr val="00B0F0">
                            <a:tint val="66000"/>
                            <a:satMod val="160000"/>
                          </a:srgbClr>
                        </a:gs>
                        <a:gs pos="50000">
                          <a:srgbClr val="00B0F0">
                            <a:tint val="44500"/>
                            <a:satMod val="160000"/>
                          </a:srgbClr>
                        </a:gs>
                        <a:gs pos="100000">
                          <a:srgbClr val="00B0F0">
                            <a:tint val="23500"/>
                            <a:satMod val="160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9116" marR="9116" marT="91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rgbClr val="00B0F0">
                            <a:tint val="66000"/>
                            <a:satMod val="160000"/>
                          </a:srgbClr>
                        </a:gs>
                        <a:gs pos="50000">
                          <a:srgbClr val="00B0F0">
                            <a:tint val="44500"/>
                            <a:satMod val="160000"/>
                          </a:srgbClr>
                        </a:gs>
                        <a:gs pos="100000">
                          <a:srgbClr val="00B0F0">
                            <a:tint val="23500"/>
                            <a:satMod val="160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</a:tr>
              <a:tr h="241692">
                <a:tc>
                  <a:txBody>
                    <a:bodyPr/>
                    <a:lstStyle/>
                    <a:p>
                      <a:pPr algn="l" fontAlgn="b"/>
                      <a:r>
                        <a:rPr lang="sr-Cyrl-RS" sz="1100" b="1" i="0" u="none" strike="noStrike">
                          <a:latin typeface="Century Gothic"/>
                        </a:rPr>
                        <a:t>2016.</a:t>
                      </a:r>
                      <a:endParaRPr lang="en-US" sz="1100" b="1" i="0" u="none" strike="noStrike">
                        <a:latin typeface="Century Gothic"/>
                      </a:endParaRPr>
                    </a:p>
                  </a:txBody>
                  <a:tcPr marL="9116" marR="9116" marT="91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rgbClr val="00B0F0">
                            <a:tint val="66000"/>
                            <a:satMod val="160000"/>
                          </a:srgbClr>
                        </a:gs>
                        <a:gs pos="50000">
                          <a:srgbClr val="00B0F0">
                            <a:tint val="44500"/>
                            <a:satMod val="160000"/>
                          </a:srgbClr>
                        </a:gs>
                        <a:gs pos="100000">
                          <a:srgbClr val="00B0F0">
                            <a:tint val="23500"/>
                            <a:satMod val="160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>
                          <a:latin typeface="Century Gothic"/>
                        </a:rPr>
                        <a:t>2:03,59</a:t>
                      </a:r>
                    </a:p>
                  </a:txBody>
                  <a:tcPr marL="9116" marR="9116" marT="91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rgbClr val="00B0F0">
                            <a:tint val="66000"/>
                            <a:satMod val="160000"/>
                          </a:srgbClr>
                        </a:gs>
                        <a:gs pos="50000">
                          <a:srgbClr val="00B0F0">
                            <a:tint val="44500"/>
                            <a:satMod val="160000"/>
                          </a:srgbClr>
                        </a:gs>
                        <a:gs pos="100000">
                          <a:srgbClr val="00B0F0">
                            <a:tint val="23500"/>
                            <a:satMod val="160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>
                          <a:latin typeface="Century Gothic"/>
                        </a:rPr>
                        <a:t>2:14,77</a:t>
                      </a:r>
                    </a:p>
                  </a:txBody>
                  <a:tcPr marL="9116" marR="9116" marT="91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rgbClr val="00B0F0">
                            <a:tint val="66000"/>
                            <a:satMod val="160000"/>
                          </a:srgbClr>
                        </a:gs>
                        <a:gs pos="50000">
                          <a:srgbClr val="00B0F0">
                            <a:tint val="44500"/>
                            <a:satMod val="160000"/>
                          </a:srgbClr>
                        </a:gs>
                        <a:gs pos="100000">
                          <a:srgbClr val="00B0F0">
                            <a:tint val="23500"/>
                            <a:satMod val="160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 dirty="0">
                          <a:solidFill>
                            <a:srgbClr val="FF0000"/>
                          </a:solidFill>
                          <a:latin typeface="Century Gothic"/>
                        </a:rPr>
                        <a:t>2:06,21</a:t>
                      </a:r>
                    </a:p>
                  </a:txBody>
                  <a:tcPr marL="9116" marR="9116" marT="91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rgbClr val="00B0F0">
                            <a:tint val="66000"/>
                            <a:satMod val="160000"/>
                          </a:srgbClr>
                        </a:gs>
                        <a:gs pos="50000">
                          <a:srgbClr val="00B0F0">
                            <a:tint val="44500"/>
                            <a:satMod val="160000"/>
                          </a:srgbClr>
                        </a:gs>
                        <a:gs pos="100000">
                          <a:srgbClr val="00B0F0">
                            <a:tint val="23500"/>
                            <a:satMod val="160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latin typeface="Arial"/>
                      </a:endParaRPr>
                    </a:p>
                  </a:txBody>
                  <a:tcPr marL="9116" marR="9116" marT="91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rgbClr val="00B0F0">
                            <a:tint val="66000"/>
                            <a:satMod val="160000"/>
                          </a:srgbClr>
                        </a:gs>
                        <a:gs pos="50000">
                          <a:srgbClr val="00B0F0">
                            <a:tint val="44500"/>
                            <a:satMod val="160000"/>
                          </a:srgbClr>
                        </a:gs>
                        <a:gs pos="100000">
                          <a:srgbClr val="00B0F0">
                            <a:tint val="23500"/>
                            <a:satMod val="160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latin typeface="Arial"/>
                      </a:endParaRPr>
                    </a:p>
                  </a:txBody>
                  <a:tcPr marL="9116" marR="9116" marT="91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rgbClr val="00B0F0">
                            <a:tint val="66000"/>
                            <a:satMod val="160000"/>
                          </a:srgbClr>
                        </a:gs>
                        <a:gs pos="50000">
                          <a:srgbClr val="00B0F0">
                            <a:tint val="44500"/>
                            <a:satMod val="160000"/>
                          </a:srgbClr>
                        </a:gs>
                        <a:gs pos="100000">
                          <a:srgbClr val="00B0F0">
                            <a:tint val="23500"/>
                            <a:satMod val="160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9116" marR="9116" marT="91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rgbClr val="00B0F0">
                            <a:tint val="66000"/>
                            <a:satMod val="160000"/>
                          </a:srgbClr>
                        </a:gs>
                        <a:gs pos="50000">
                          <a:srgbClr val="00B0F0">
                            <a:tint val="44500"/>
                            <a:satMod val="160000"/>
                          </a:srgbClr>
                        </a:gs>
                        <a:gs pos="100000">
                          <a:srgbClr val="00B0F0">
                            <a:tint val="23500"/>
                            <a:satMod val="160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9116" marR="9116" marT="91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rgbClr val="00B0F0">
                            <a:tint val="66000"/>
                            <a:satMod val="160000"/>
                          </a:srgbClr>
                        </a:gs>
                        <a:gs pos="50000">
                          <a:srgbClr val="00B0F0">
                            <a:tint val="44500"/>
                            <a:satMod val="160000"/>
                          </a:srgbClr>
                        </a:gs>
                        <a:gs pos="100000">
                          <a:srgbClr val="00B0F0">
                            <a:tint val="23500"/>
                            <a:satMod val="160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latin typeface="Arial"/>
                      </a:endParaRPr>
                    </a:p>
                  </a:txBody>
                  <a:tcPr marL="9116" marR="9116" marT="91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rgbClr val="00B0F0">
                            <a:tint val="66000"/>
                            <a:satMod val="160000"/>
                          </a:srgbClr>
                        </a:gs>
                        <a:gs pos="50000">
                          <a:srgbClr val="00B0F0">
                            <a:tint val="44500"/>
                            <a:satMod val="160000"/>
                          </a:srgbClr>
                        </a:gs>
                        <a:gs pos="100000">
                          <a:srgbClr val="00B0F0">
                            <a:tint val="23500"/>
                            <a:satMod val="160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</a:tr>
            </a:tbl>
          </a:graphicData>
        </a:graphic>
      </p:graphicFrame>
      <p:graphicFrame>
        <p:nvGraphicFramePr>
          <p:cNvPr id="3" name="Chart 2"/>
          <p:cNvGraphicFramePr/>
          <p:nvPr/>
        </p:nvGraphicFramePr>
        <p:xfrm>
          <a:off x="228600" y="1066800"/>
          <a:ext cx="3048000" cy="28575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149</TotalTime>
  <Words>701</Words>
  <Application>Microsoft Office PowerPoint</Application>
  <PresentationFormat>On-screen Show (4:3)</PresentationFormat>
  <Paragraphs>532</Paragraphs>
  <Slides>10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Flow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BEGA</dc:creator>
  <cp:lastModifiedBy>BEGA</cp:lastModifiedBy>
  <cp:revision>19</cp:revision>
  <dcterms:created xsi:type="dcterms:W3CDTF">2006-08-16T00:00:00Z</dcterms:created>
  <dcterms:modified xsi:type="dcterms:W3CDTF">2017-05-10T07:54:07Z</dcterms:modified>
</cp:coreProperties>
</file>